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 id="257" r:id="rId6"/>
    <p:sldId id="258" r:id="rId7"/>
    <p:sldId id="259" r:id="rId8"/>
    <p:sldId id="260" r:id="rId9"/>
    <p:sldId id="261" r:id="rId10"/>
  </p:sldIdLst>
  <p:sldSz cx="12192000" cy="6858000"/>
  <p:notesSz cx="6858000" cy="9144000"/>
  <p:defaultTex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6" d="100"/>
          <a:sy n="86" d="100"/>
        </p:scale>
        <p:origin x="562"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presProps" Target="presProps.xml"/><Relationship Id="rId5" Type="http://schemas.openxmlformats.org/officeDocument/2006/relationships/slide" Target="slides/slide1.xml"/><Relationship Id="rId15" Type="http://schemas.microsoft.com/office/2016/11/relationships/changesInfo" Target="changesInfos/changesInfo1.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ebekka Lund Jepsen" userId="6285a3cc-4e5c-443a-9db4-6dde9b19b459" providerId="ADAL" clId="{897C6E28-F7E9-470C-B92A-BE8271D2DF01}"/>
    <pc:docChg chg="custSel modSld">
      <pc:chgData name="Rebekka Lund Jepsen" userId="6285a3cc-4e5c-443a-9db4-6dde9b19b459" providerId="ADAL" clId="{897C6E28-F7E9-470C-B92A-BE8271D2DF01}" dt="2024-03-15T09:55:09.980" v="145" actId="20577"/>
      <pc:docMkLst>
        <pc:docMk/>
      </pc:docMkLst>
      <pc:sldChg chg="modSp mod">
        <pc:chgData name="Rebekka Lund Jepsen" userId="6285a3cc-4e5c-443a-9db4-6dde9b19b459" providerId="ADAL" clId="{897C6E28-F7E9-470C-B92A-BE8271D2DF01}" dt="2024-03-06T14:07:00.195" v="0" actId="20577"/>
        <pc:sldMkLst>
          <pc:docMk/>
          <pc:sldMk cId="1571120290" sldId="256"/>
        </pc:sldMkLst>
        <pc:spChg chg="mod">
          <ac:chgData name="Rebekka Lund Jepsen" userId="6285a3cc-4e5c-443a-9db4-6dde9b19b459" providerId="ADAL" clId="{897C6E28-F7E9-470C-B92A-BE8271D2DF01}" dt="2024-03-06T14:07:00.195" v="0" actId="20577"/>
          <ac:spMkLst>
            <pc:docMk/>
            <pc:sldMk cId="1571120290" sldId="256"/>
            <ac:spMk id="2" creationId="{99C11177-8B19-6523-1D3D-81A0A3440692}"/>
          </ac:spMkLst>
        </pc:spChg>
      </pc:sldChg>
      <pc:sldChg chg="modSp mod">
        <pc:chgData name="Rebekka Lund Jepsen" userId="6285a3cc-4e5c-443a-9db4-6dde9b19b459" providerId="ADAL" clId="{897C6E28-F7E9-470C-B92A-BE8271D2DF01}" dt="2024-03-06T14:07:46.826" v="16" actId="20577"/>
        <pc:sldMkLst>
          <pc:docMk/>
          <pc:sldMk cId="44973274" sldId="257"/>
        </pc:sldMkLst>
        <pc:spChg chg="mod">
          <ac:chgData name="Rebekka Lund Jepsen" userId="6285a3cc-4e5c-443a-9db4-6dde9b19b459" providerId="ADAL" clId="{897C6E28-F7E9-470C-B92A-BE8271D2DF01}" dt="2024-03-06T14:07:46.826" v="16" actId="20577"/>
          <ac:spMkLst>
            <pc:docMk/>
            <pc:sldMk cId="44973274" sldId="257"/>
            <ac:spMk id="3" creationId="{EA122607-48C7-A040-328E-0D351165ED61}"/>
          </ac:spMkLst>
        </pc:spChg>
      </pc:sldChg>
      <pc:sldChg chg="modSp mod">
        <pc:chgData name="Rebekka Lund Jepsen" userId="6285a3cc-4e5c-443a-9db4-6dde9b19b459" providerId="ADAL" clId="{897C6E28-F7E9-470C-B92A-BE8271D2DF01}" dt="2024-03-06T14:09:07.225" v="41" actId="20577"/>
        <pc:sldMkLst>
          <pc:docMk/>
          <pc:sldMk cId="4268263007" sldId="258"/>
        </pc:sldMkLst>
        <pc:spChg chg="mod">
          <ac:chgData name="Rebekka Lund Jepsen" userId="6285a3cc-4e5c-443a-9db4-6dde9b19b459" providerId="ADAL" clId="{897C6E28-F7E9-470C-B92A-BE8271D2DF01}" dt="2024-03-06T14:09:07.225" v="41" actId="20577"/>
          <ac:spMkLst>
            <pc:docMk/>
            <pc:sldMk cId="4268263007" sldId="258"/>
            <ac:spMk id="3" creationId="{AA233033-D9C7-EBFF-E2C0-5347635730C8}"/>
          </ac:spMkLst>
        </pc:spChg>
      </pc:sldChg>
      <pc:sldChg chg="modSp mod">
        <pc:chgData name="Rebekka Lund Jepsen" userId="6285a3cc-4e5c-443a-9db4-6dde9b19b459" providerId="ADAL" clId="{897C6E28-F7E9-470C-B92A-BE8271D2DF01}" dt="2024-03-15T09:53:57.773" v="107" actId="12"/>
        <pc:sldMkLst>
          <pc:docMk/>
          <pc:sldMk cId="2966790475" sldId="259"/>
        </pc:sldMkLst>
        <pc:spChg chg="mod">
          <ac:chgData name="Rebekka Lund Jepsen" userId="6285a3cc-4e5c-443a-9db4-6dde9b19b459" providerId="ADAL" clId="{897C6E28-F7E9-470C-B92A-BE8271D2DF01}" dt="2024-03-15T09:53:57.773" v="107" actId="12"/>
          <ac:spMkLst>
            <pc:docMk/>
            <pc:sldMk cId="2966790475" sldId="259"/>
            <ac:spMk id="3" creationId="{0A511766-2C13-056B-FB6D-934D43DB7412}"/>
          </ac:spMkLst>
        </pc:spChg>
      </pc:sldChg>
      <pc:sldChg chg="modSp mod">
        <pc:chgData name="Rebekka Lund Jepsen" userId="6285a3cc-4e5c-443a-9db4-6dde9b19b459" providerId="ADAL" clId="{897C6E28-F7E9-470C-B92A-BE8271D2DF01}" dt="2024-03-15T09:54:13.196" v="114" actId="20577"/>
        <pc:sldMkLst>
          <pc:docMk/>
          <pc:sldMk cId="1886450943" sldId="260"/>
        </pc:sldMkLst>
        <pc:spChg chg="mod">
          <ac:chgData name="Rebekka Lund Jepsen" userId="6285a3cc-4e5c-443a-9db4-6dde9b19b459" providerId="ADAL" clId="{897C6E28-F7E9-470C-B92A-BE8271D2DF01}" dt="2024-03-15T09:54:13.196" v="114" actId="20577"/>
          <ac:spMkLst>
            <pc:docMk/>
            <pc:sldMk cId="1886450943" sldId="260"/>
            <ac:spMk id="3" creationId="{74BB313D-6476-E03F-DBB3-CEDD5DAEE9B9}"/>
          </ac:spMkLst>
        </pc:spChg>
      </pc:sldChg>
      <pc:sldChg chg="modSp mod">
        <pc:chgData name="Rebekka Lund Jepsen" userId="6285a3cc-4e5c-443a-9db4-6dde9b19b459" providerId="ADAL" clId="{897C6E28-F7E9-470C-B92A-BE8271D2DF01}" dt="2024-03-15T09:55:09.980" v="145" actId="20577"/>
        <pc:sldMkLst>
          <pc:docMk/>
          <pc:sldMk cId="2615663284" sldId="261"/>
        </pc:sldMkLst>
        <pc:spChg chg="mod">
          <ac:chgData name="Rebekka Lund Jepsen" userId="6285a3cc-4e5c-443a-9db4-6dde9b19b459" providerId="ADAL" clId="{897C6E28-F7E9-470C-B92A-BE8271D2DF01}" dt="2024-03-15T09:55:09.980" v="145" actId="20577"/>
          <ac:spMkLst>
            <pc:docMk/>
            <pc:sldMk cId="2615663284" sldId="261"/>
            <ac:spMk id="3" creationId="{E4076606-D499-72C4-B4C4-84380150EEBE}"/>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slid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D13D574-6EAB-7E64-D8F9-569772A42686}"/>
              </a:ext>
            </a:extLst>
          </p:cNvPr>
          <p:cNvSpPr>
            <a:spLocks noGrp="1"/>
          </p:cNvSpPr>
          <p:nvPr>
            <p:ph type="ctrTitle"/>
          </p:nvPr>
        </p:nvSpPr>
        <p:spPr>
          <a:xfrm>
            <a:off x="1524000" y="1122363"/>
            <a:ext cx="9144000" cy="2387600"/>
          </a:xfrm>
        </p:spPr>
        <p:txBody>
          <a:bodyPr anchor="b"/>
          <a:lstStyle>
            <a:lvl1pPr algn="ctr">
              <a:defRPr sz="6000"/>
            </a:lvl1pPr>
          </a:lstStyle>
          <a:p>
            <a:r>
              <a:rPr lang="da-DK"/>
              <a:t>Klik for at redigere titeltypografien i masteren</a:t>
            </a:r>
          </a:p>
        </p:txBody>
      </p:sp>
      <p:sp>
        <p:nvSpPr>
          <p:cNvPr id="3" name="Undertitel 2">
            <a:extLst>
              <a:ext uri="{FF2B5EF4-FFF2-40B4-BE49-F238E27FC236}">
                <a16:creationId xmlns:a16="http://schemas.microsoft.com/office/drawing/2014/main" id="{EF5EE94D-F3B2-DC34-45D8-374A0C4BDC4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a-DK"/>
              <a:t>Klik for at redigere undertiteltypografien i masteren</a:t>
            </a:r>
          </a:p>
        </p:txBody>
      </p:sp>
      <p:sp>
        <p:nvSpPr>
          <p:cNvPr id="4" name="Pladsholder til dato 3">
            <a:extLst>
              <a:ext uri="{FF2B5EF4-FFF2-40B4-BE49-F238E27FC236}">
                <a16:creationId xmlns:a16="http://schemas.microsoft.com/office/drawing/2014/main" id="{120C9AC5-FC55-4BEB-31F4-6E6AF0A91184}"/>
              </a:ext>
            </a:extLst>
          </p:cNvPr>
          <p:cNvSpPr>
            <a:spLocks noGrp="1"/>
          </p:cNvSpPr>
          <p:nvPr>
            <p:ph type="dt" sz="half" idx="10"/>
          </p:nvPr>
        </p:nvSpPr>
        <p:spPr/>
        <p:txBody>
          <a:bodyPr/>
          <a:lstStyle/>
          <a:p>
            <a:fld id="{0764836B-9D46-4DF7-922D-3DB97429746A}" type="datetimeFigureOut">
              <a:rPr lang="da-DK" smtClean="0"/>
              <a:t>15-03-2024</a:t>
            </a:fld>
            <a:endParaRPr lang="da-DK"/>
          </a:p>
        </p:txBody>
      </p:sp>
      <p:sp>
        <p:nvSpPr>
          <p:cNvPr id="5" name="Pladsholder til sidefod 4">
            <a:extLst>
              <a:ext uri="{FF2B5EF4-FFF2-40B4-BE49-F238E27FC236}">
                <a16:creationId xmlns:a16="http://schemas.microsoft.com/office/drawing/2014/main" id="{30043B0F-ABEA-48F3-5049-EA27993D631B}"/>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8332ACED-E627-0C61-C76A-26F5CE8B8F80}"/>
              </a:ext>
            </a:extLst>
          </p:cNvPr>
          <p:cNvSpPr>
            <a:spLocks noGrp="1"/>
          </p:cNvSpPr>
          <p:nvPr>
            <p:ph type="sldNum" sz="quarter" idx="12"/>
          </p:nvPr>
        </p:nvSpPr>
        <p:spPr/>
        <p:txBody>
          <a:bodyPr/>
          <a:lstStyle/>
          <a:p>
            <a:fld id="{0B1AC3CF-F73C-4C95-B576-A2210FE8E0F4}" type="slidenum">
              <a:rPr lang="da-DK" smtClean="0"/>
              <a:t>‹nr.›</a:t>
            </a:fld>
            <a:endParaRPr lang="da-DK"/>
          </a:p>
        </p:txBody>
      </p:sp>
    </p:spTree>
    <p:extLst>
      <p:ext uri="{BB962C8B-B14F-4D97-AF65-F5344CB8AC3E}">
        <p14:creationId xmlns:p14="http://schemas.microsoft.com/office/powerpoint/2010/main" val="36003368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og lodret 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846798A-87B2-CA45-B9B7-43B1F354BDBD}"/>
              </a:ext>
            </a:extLst>
          </p:cNvPr>
          <p:cNvSpPr>
            <a:spLocks noGrp="1"/>
          </p:cNvSpPr>
          <p:nvPr>
            <p:ph type="title"/>
          </p:nvPr>
        </p:nvSpPr>
        <p:spPr/>
        <p:txBody>
          <a:bodyPr/>
          <a:lstStyle/>
          <a:p>
            <a:r>
              <a:rPr lang="da-DK"/>
              <a:t>Klik for at redigere titeltypografien i masteren</a:t>
            </a:r>
          </a:p>
        </p:txBody>
      </p:sp>
      <p:sp>
        <p:nvSpPr>
          <p:cNvPr id="3" name="Pladsholder til lodret titel 2">
            <a:extLst>
              <a:ext uri="{FF2B5EF4-FFF2-40B4-BE49-F238E27FC236}">
                <a16:creationId xmlns:a16="http://schemas.microsoft.com/office/drawing/2014/main" id="{30DB6591-A216-AE2A-9DB6-7FE906DB9409}"/>
              </a:ext>
            </a:extLst>
          </p:cNvPr>
          <p:cNvSpPr>
            <a:spLocks noGrp="1"/>
          </p:cNvSpPr>
          <p:nvPr>
            <p:ph type="body" orient="vert" idx="1"/>
          </p:nvPr>
        </p:nvSpPr>
        <p:spPr/>
        <p:txBody>
          <a:bodyPr vert="eaVert"/>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4085BEC4-21CD-6F63-5F27-259F118CD8AC}"/>
              </a:ext>
            </a:extLst>
          </p:cNvPr>
          <p:cNvSpPr>
            <a:spLocks noGrp="1"/>
          </p:cNvSpPr>
          <p:nvPr>
            <p:ph type="dt" sz="half" idx="10"/>
          </p:nvPr>
        </p:nvSpPr>
        <p:spPr/>
        <p:txBody>
          <a:bodyPr/>
          <a:lstStyle/>
          <a:p>
            <a:fld id="{0764836B-9D46-4DF7-922D-3DB97429746A}" type="datetimeFigureOut">
              <a:rPr lang="da-DK" smtClean="0"/>
              <a:t>15-03-2024</a:t>
            </a:fld>
            <a:endParaRPr lang="da-DK"/>
          </a:p>
        </p:txBody>
      </p:sp>
      <p:sp>
        <p:nvSpPr>
          <p:cNvPr id="5" name="Pladsholder til sidefod 4">
            <a:extLst>
              <a:ext uri="{FF2B5EF4-FFF2-40B4-BE49-F238E27FC236}">
                <a16:creationId xmlns:a16="http://schemas.microsoft.com/office/drawing/2014/main" id="{DD8E18A2-E499-45DA-2911-C9CCEDBDB1B7}"/>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AABC6509-F9D6-0501-B5FC-6587270F810B}"/>
              </a:ext>
            </a:extLst>
          </p:cNvPr>
          <p:cNvSpPr>
            <a:spLocks noGrp="1"/>
          </p:cNvSpPr>
          <p:nvPr>
            <p:ph type="sldNum" sz="quarter" idx="12"/>
          </p:nvPr>
        </p:nvSpPr>
        <p:spPr/>
        <p:txBody>
          <a:bodyPr/>
          <a:lstStyle/>
          <a:p>
            <a:fld id="{0B1AC3CF-F73C-4C95-B576-A2210FE8E0F4}" type="slidenum">
              <a:rPr lang="da-DK" smtClean="0"/>
              <a:t>‹nr.›</a:t>
            </a:fld>
            <a:endParaRPr lang="da-DK"/>
          </a:p>
        </p:txBody>
      </p:sp>
    </p:spTree>
    <p:extLst>
      <p:ext uri="{BB962C8B-B14F-4D97-AF65-F5344CB8AC3E}">
        <p14:creationId xmlns:p14="http://schemas.microsoft.com/office/powerpoint/2010/main" val="21815454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et titel og tekst">
    <p:spTree>
      <p:nvGrpSpPr>
        <p:cNvPr id="1" name=""/>
        <p:cNvGrpSpPr/>
        <p:nvPr/>
      </p:nvGrpSpPr>
      <p:grpSpPr>
        <a:xfrm>
          <a:off x="0" y="0"/>
          <a:ext cx="0" cy="0"/>
          <a:chOff x="0" y="0"/>
          <a:chExt cx="0" cy="0"/>
        </a:xfrm>
      </p:grpSpPr>
      <p:sp>
        <p:nvSpPr>
          <p:cNvPr id="2" name="Lodret titel 1">
            <a:extLst>
              <a:ext uri="{FF2B5EF4-FFF2-40B4-BE49-F238E27FC236}">
                <a16:creationId xmlns:a16="http://schemas.microsoft.com/office/drawing/2014/main" id="{D654D771-08DD-4277-7E6E-F524D6D31BA5}"/>
              </a:ext>
            </a:extLst>
          </p:cNvPr>
          <p:cNvSpPr>
            <a:spLocks noGrp="1"/>
          </p:cNvSpPr>
          <p:nvPr>
            <p:ph type="title" orient="vert"/>
          </p:nvPr>
        </p:nvSpPr>
        <p:spPr>
          <a:xfrm>
            <a:off x="8724900" y="365125"/>
            <a:ext cx="2628900" cy="5811838"/>
          </a:xfrm>
        </p:spPr>
        <p:txBody>
          <a:bodyPr vert="eaVert"/>
          <a:lstStyle/>
          <a:p>
            <a:r>
              <a:rPr lang="da-DK"/>
              <a:t>Klik for at redigere titeltypografien i masteren</a:t>
            </a:r>
          </a:p>
        </p:txBody>
      </p:sp>
      <p:sp>
        <p:nvSpPr>
          <p:cNvPr id="3" name="Pladsholder til lodret titel 2">
            <a:extLst>
              <a:ext uri="{FF2B5EF4-FFF2-40B4-BE49-F238E27FC236}">
                <a16:creationId xmlns:a16="http://schemas.microsoft.com/office/drawing/2014/main" id="{9881933B-728E-ADD2-C454-A3202ABBD5AF}"/>
              </a:ext>
            </a:extLst>
          </p:cNvPr>
          <p:cNvSpPr>
            <a:spLocks noGrp="1"/>
          </p:cNvSpPr>
          <p:nvPr>
            <p:ph type="body" orient="vert" idx="1"/>
          </p:nvPr>
        </p:nvSpPr>
        <p:spPr>
          <a:xfrm>
            <a:off x="838200" y="365125"/>
            <a:ext cx="7734300" cy="5811838"/>
          </a:xfrm>
        </p:spPr>
        <p:txBody>
          <a:bodyPr vert="eaVert"/>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625FC4DC-B718-A374-4608-3CF41571EA06}"/>
              </a:ext>
            </a:extLst>
          </p:cNvPr>
          <p:cNvSpPr>
            <a:spLocks noGrp="1"/>
          </p:cNvSpPr>
          <p:nvPr>
            <p:ph type="dt" sz="half" idx="10"/>
          </p:nvPr>
        </p:nvSpPr>
        <p:spPr/>
        <p:txBody>
          <a:bodyPr/>
          <a:lstStyle/>
          <a:p>
            <a:fld id="{0764836B-9D46-4DF7-922D-3DB97429746A}" type="datetimeFigureOut">
              <a:rPr lang="da-DK" smtClean="0"/>
              <a:t>15-03-2024</a:t>
            </a:fld>
            <a:endParaRPr lang="da-DK"/>
          </a:p>
        </p:txBody>
      </p:sp>
      <p:sp>
        <p:nvSpPr>
          <p:cNvPr id="5" name="Pladsholder til sidefod 4">
            <a:extLst>
              <a:ext uri="{FF2B5EF4-FFF2-40B4-BE49-F238E27FC236}">
                <a16:creationId xmlns:a16="http://schemas.microsoft.com/office/drawing/2014/main" id="{2282FF82-8BC4-8DB2-5CE2-C8C68A2DB73C}"/>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0892D8CC-AAD1-83A4-5AD6-6B28027F91AC}"/>
              </a:ext>
            </a:extLst>
          </p:cNvPr>
          <p:cNvSpPr>
            <a:spLocks noGrp="1"/>
          </p:cNvSpPr>
          <p:nvPr>
            <p:ph type="sldNum" sz="quarter" idx="12"/>
          </p:nvPr>
        </p:nvSpPr>
        <p:spPr/>
        <p:txBody>
          <a:bodyPr/>
          <a:lstStyle/>
          <a:p>
            <a:fld id="{0B1AC3CF-F73C-4C95-B576-A2210FE8E0F4}" type="slidenum">
              <a:rPr lang="da-DK" smtClean="0"/>
              <a:t>‹nr.›</a:t>
            </a:fld>
            <a:endParaRPr lang="da-DK"/>
          </a:p>
        </p:txBody>
      </p:sp>
    </p:spTree>
    <p:extLst>
      <p:ext uri="{BB962C8B-B14F-4D97-AF65-F5344CB8AC3E}">
        <p14:creationId xmlns:p14="http://schemas.microsoft.com/office/powerpoint/2010/main" val="35940558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og indholdsobjek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CEA8237-71C9-0DB9-5D7D-B3FE6EB31F83}"/>
              </a:ext>
            </a:extLst>
          </p:cNvPr>
          <p:cNvSpPr>
            <a:spLocks noGrp="1"/>
          </p:cNvSpPr>
          <p:nvPr>
            <p:ph type="title"/>
          </p:nvPr>
        </p:nvSpPr>
        <p:spPr/>
        <p:txBody>
          <a:bodyPr/>
          <a:lstStyle/>
          <a:p>
            <a:r>
              <a:rPr lang="da-DK"/>
              <a:t>Klik for at redigere titeltypografien i masteren</a:t>
            </a:r>
          </a:p>
        </p:txBody>
      </p:sp>
      <p:sp>
        <p:nvSpPr>
          <p:cNvPr id="3" name="Pladsholder til indhold 2">
            <a:extLst>
              <a:ext uri="{FF2B5EF4-FFF2-40B4-BE49-F238E27FC236}">
                <a16:creationId xmlns:a16="http://schemas.microsoft.com/office/drawing/2014/main" id="{60D2B07E-4028-FC09-80FF-43922876B75B}"/>
              </a:ext>
            </a:extLst>
          </p:cNvPr>
          <p:cNvSpPr>
            <a:spLocks noGrp="1"/>
          </p:cNvSpPr>
          <p:nvPr>
            <p:ph idx="1"/>
          </p:nvPr>
        </p:nvSpPr>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1C73BE36-7D6A-3155-B4DF-7EA14274B2D5}"/>
              </a:ext>
            </a:extLst>
          </p:cNvPr>
          <p:cNvSpPr>
            <a:spLocks noGrp="1"/>
          </p:cNvSpPr>
          <p:nvPr>
            <p:ph type="dt" sz="half" idx="10"/>
          </p:nvPr>
        </p:nvSpPr>
        <p:spPr/>
        <p:txBody>
          <a:bodyPr/>
          <a:lstStyle/>
          <a:p>
            <a:fld id="{0764836B-9D46-4DF7-922D-3DB97429746A}" type="datetimeFigureOut">
              <a:rPr lang="da-DK" smtClean="0"/>
              <a:t>15-03-2024</a:t>
            </a:fld>
            <a:endParaRPr lang="da-DK"/>
          </a:p>
        </p:txBody>
      </p:sp>
      <p:sp>
        <p:nvSpPr>
          <p:cNvPr id="5" name="Pladsholder til sidefod 4">
            <a:extLst>
              <a:ext uri="{FF2B5EF4-FFF2-40B4-BE49-F238E27FC236}">
                <a16:creationId xmlns:a16="http://schemas.microsoft.com/office/drawing/2014/main" id="{C07BDA45-FB4A-4E5D-F746-97B0D4C0572F}"/>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A1255FCC-B4E5-7BC5-9BEE-89DD0138C931}"/>
              </a:ext>
            </a:extLst>
          </p:cNvPr>
          <p:cNvSpPr>
            <a:spLocks noGrp="1"/>
          </p:cNvSpPr>
          <p:nvPr>
            <p:ph type="sldNum" sz="quarter" idx="12"/>
          </p:nvPr>
        </p:nvSpPr>
        <p:spPr/>
        <p:txBody>
          <a:bodyPr/>
          <a:lstStyle/>
          <a:p>
            <a:fld id="{0B1AC3CF-F73C-4C95-B576-A2210FE8E0F4}" type="slidenum">
              <a:rPr lang="da-DK" smtClean="0"/>
              <a:t>‹nr.›</a:t>
            </a:fld>
            <a:endParaRPr lang="da-DK"/>
          </a:p>
        </p:txBody>
      </p:sp>
    </p:spTree>
    <p:extLst>
      <p:ext uri="{BB962C8B-B14F-4D97-AF65-F5344CB8AC3E}">
        <p14:creationId xmlns:p14="http://schemas.microsoft.com/office/powerpoint/2010/main" val="42617564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fsnitsoversk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D82C415-7EA8-E072-FEF4-847E23CC27B4}"/>
              </a:ext>
            </a:extLst>
          </p:cNvPr>
          <p:cNvSpPr>
            <a:spLocks noGrp="1"/>
          </p:cNvSpPr>
          <p:nvPr>
            <p:ph type="title"/>
          </p:nvPr>
        </p:nvSpPr>
        <p:spPr>
          <a:xfrm>
            <a:off x="831850" y="1709738"/>
            <a:ext cx="10515600" cy="2852737"/>
          </a:xfrm>
        </p:spPr>
        <p:txBody>
          <a:bodyPr anchor="b"/>
          <a:lstStyle>
            <a:lvl1pPr>
              <a:defRPr sz="6000"/>
            </a:lvl1pPr>
          </a:lstStyle>
          <a:p>
            <a:r>
              <a:rPr lang="da-DK"/>
              <a:t>Klik for at redigere titeltypografien i masteren</a:t>
            </a:r>
          </a:p>
        </p:txBody>
      </p:sp>
      <p:sp>
        <p:nvSpPr>
          <p:cNvPr id="3" name="Pladsholder til tekst 2">
            <a:extLst>
              <a:ext uri="{FF2B5EF4-FFF2-40B4-BE49-F238E27FC236}">
                <a16:creationId xmlns:a16="http://schemas.microsoft.com/office/drawing/2014/main" id="{31BB03A2-ACC5-B067-45D4-9664C60230A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a-DK"/>
              <a:t>Klik for at redigere teksttypografierne i masteren</a:t>
            </a:r>
          </a:p>
        </p:txBody>
      </p:sp>
      <p:sp>
        <p:nvSpPr>
          <p:cNvPr id="4" name="Pladsholder til dato 3">
            <a:extLst>
              <a:ext uri="{FF2B5EF4-FFF2-40B4-BE49-F238E27FC236}">
                <a16:creationId xmlns:a16="http://schemas.microsoft.com/office/drawing/2014/main" id="{1F75C5E0-56BB-CFE8-77D2-8A928A14EFC5}"/>
              </a:ext>
            </a:extLst>
          </p:cNvPr>
          <p:cNvSpPr>
            <a:spLocks noGrp="1"/>
          </p:cNvSpPr>
          <p:nvPr>
            <p:ph type="dt" sz="half" idx="10"/>
          </p:nvPr>
        </p:nvSpPr>
        <p:spPr/>
        <p:txBody>
          <a:bodyPr/>
          <a:lstStyle/>
          <a:p>
            <a:fld id="{0764836B-9D46-4DF7-922D-3DB97429746A}" type="datetimeFigureOut">
              <a:rPr lang="da-DK" smtClean="0"/>
              <a:t>15-03-2024</a:t>
            </a:fld>
            <a:endParaRPr lang="da-DK"/>
          </a:p>
        </p:txBody>
      </p:sp>
      <p:sp>
        <p:nvSpPr>
          <p:cNvPr id="5" name="Pladsholder til sidefod 4">
            <a:extLst>
              <a:ext uri="{FF2B5EF4-FFF2-40B4-BE49-F238E27FC236}">
                <a16:creationId xmlns:a16="http://schemas.microsoft.com/office/drawing/2014/main" id="{96DC6889-0AEF-B862-B10D-C29C2B3A6D25}"/>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8D6ACC25-58B0-D102-8B06-17514A8A603D}"/>
              </a:ext>
            </a:extLst>
          </p:cNvPr>
          <p:cNvSpPr>
            <a:spLocks noGrp="1"/>
          </p:cNvSpPr>
          <p:nvPr>
            <p:ph type="sldNum" sz="quarter" idx="12"/>
          </p:nvPr>
        </p:nvSpPr>
        <p:spPr/>
        <p:txBody>
          <a:bodyPr/>
          <a:lstStyle/>
          <a:p>
            <a:fld id="{0B1AC3CF-F73C-4C95-B576-A2210FE8E0F4}" type="slidenum">
              <a:rPr lang="da-DK" smtClean="0"/>
              <a:t>‹nr.›</a:t>
            </a:fld>
            <a:endParaRPr lang="da-DK"/>
          </a:p>
        </p:txBody>
      </p:sp>
    </p:spTree>
    <p:extLst>
      <p:ext uri="{BB962C8B-B14F-4D97-AF65-F5344CB8AC3E}">
        <p14:creationId xmlns:p14="http://schemas.microsoft.com/office/powerpoint/2010/main" val="39300463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dholdsobjekter">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E059F7E-5ECA-6148-7A7A-6F0C692202A9}"/>
              </a:ext>
            </a:extLst>
          </p:cNvPr>
          <p:cNvSpPr>
            <a:spLocks noGrp="1"/>
          </p:cNvSpPr>
          <p:nvPr>
            <p:ph type="title"/>
          </p:nvPr>
        </p:nvSpPr>
        <p:spPr/>
        <p:txBody>
          <a:bodyPr/>
          <a:lstStyle/>
          <a:p>
            <a:r>
              <a:rPr lang="da-DK"/>
              <a:t>Klik for at redigere titeltypografien i masteren</a:t>
            </a:r>
          </a:p>
        </p:txBody>
      </p:sp>
      <p:sp>
        <p:nvSpPr>
          <p:cNvPr id="3" name="Pladsholder til indhold 2">
            <a:extLst>
              <a:ext uri="{FF2B5EF4-FFF2-40B4-BE49-F238E27FC236}">
                <a16:creationId xmlns:a16="http://schemas.microsoft.com/office/drawing/2014/main" id="{41438293-EBAC-A92E-E315-15958B3D42CD}"/>
              </a:ext>
            </a:extLst>
          </p:cNvPr>
          <p:cNvSpPr>
            <a:spLocks noGrp="1"/>
          </p:cNvSpPr>
          <p:nvPr>
            <p:ph sz="half" idx="1"/>
          </p:nvPr>
        </p:nvSpPr>
        <p:spPr>
          <a:xfrm>
            <a:off x="838200" y="1825625"/>
            <a:ext cx="5181600" cy="435133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indhold 3">
            <a:extLst>
              <a:ext uri="{FF2B5EF4-FFF2-40B4-BE49-F238E27FC236}">
                <a16:creationId xmlns:a16="http://schemas.microsoft.com/office/drawing/2014/main" id="{79045BB6-6BDB-B7E3-2CDF-C852B17A8FAA}"/>
              </a:ext>
            </a:extLst>
          </p:cNvPr>
          <p:cNvSpPr>
            <a:spLocks noGrp="1"/>
          </p:cNvSpPr>
          <p:nvPr>
            <p:ph sz="half" idx="2"/>
          </p:nvPr>
        </p:nvSpPr>
        <p:spPr>
          <a:xfrm>
            <a:off x="6172200" y="1825625"/>
            <a:ext cx="5181600" cy="435133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5" name="Pladsholder til dato 4">
            <a:extLst>
              <a:ext uri="{FF2B5EF4-FFF2-40B4-BE49-F238E27FC236}">
                <a16:creationId xmlns:a16="http://schemas.microsoft.com/office/drawing/2014/main" id="{EE04C65E-4762-4B90-E9E2-8352EB1796AA}"/>
              </a:ext>
            </a:extLst>
          </p:cNvPr>
          <p:cNvSpPr>
            <a:spLocks noGrp="1"/>
          </p:cNvSpPr>
          <p:nvPr>
            <p:ph type="dt" sz="half" idx="10"/>
          </p:nvPr>
        </p:nvSpPr>
        <p:spPr/>
        <p:txBody>
          <a:bodyPr/>
          <a:lstStyle/>
          <a:p>
            <a:fld id="{0764836B-9D46-4DF7-922D-3DB97429746A}" type="datetimeFigureOut">
              <a:rPr lang="da-DK" smtClean="0"/>
              <a:t>15-03-2024</a:t>
            </a:fld>
            <a:endParaRPr lang="da-DK"/>
          </a:p>
        </p:txBody>
      </p:sp>
      <p:sp>
        <p:nvSpPr>
          <p:cNvPr id="6" name="Pladsholder til sidefod 5">
            <a:extLst>
              <a:ext uri="{FF2B5EF4-FFF2-40B4-BE49-F238E27FC236}">
                <a16:creationId xmlns:a16="http://schemas.microsoft.com/office/drawing/2014/main" id="{855F4724-2F39-79B1-3BD8-65A54F434319}"/>
              </a:ext>
            </a:extLst>
          </p:cNvPr>
          <p:cNvSpPr>
            <a:spLocks noGrp="1"/>
          </p:cNvSpPr>
          <p:nvPr>
            <p:ph type="ftr" sz="quarter" idx="11"/>
          </p:nvPr>
        </p:nvSpPr>
        <p:spPr/>
        <p:txBody>
          <a:bodyPr/>
          <a:lstStyle/>
          <a:p>
            <a:endParaRPr lang="da-DK"/>
          </a:p>
        </p:txBody>
      </p:sp>
      <p:sp>
        <p:nvSpPr>
          <p:cNvPr id="7" name="Pladsholder til slidenummer 6">
            <a:extLst>
              <a:ext uri="{FF2B5EF4-FFF2-40B4-BE49-F238E27FC236}">
                <a16:creationId xmlns:a16="http://schemas.microsoft.com/office/drawing/2014/main" id="{778F9EEF-5BB1-65A6-5366-C2E93DC7D815}"/>
              </a:ext>
            </a:extLst>
          </p:cNvPr>
          <p:cNvSpPr>
            <a:spLocks noGrp="1"/>
          </p:cNvSpPr>
          <p:nvPr>
            <p:ph type="sldNum" sz="quarter" idx="12"/>
          </p:nvPr>
        </p:nvSpPr>
        <p:spPr/>
        <p:txBody>
          <a:bodyPr/>
          <a:lstStyle/>
          <a:p>
            <a:fld id="{0B1AC3CF-F73C-4C95-B576-A2210FE8E0F4}" type="slidenum">
              <a:rPr lang="da-DK" smtClean="0"/>
              <a:t>‹nr.›</a:t>
            </a:fld>
            <a:endParaRPr lang="da-DK"/>
          </a:p>
        </p:txBody>
      </p:sp>
    </p:spTree>
    <p:extLst>
      <p:ext uri="{BB962C8B-B14F-4D97-AF65-F5344CB8AC3E}">
        <p14:creationId xmlns:p14="http://schemas.microsoft.com/office/powerpoint/2010/main" val="35307353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33E8CC8-D309-03D0-DB79-B968F6E05BEC}"/>
              </a:ext>
            </a:extLst>
          </p:cNvPr>
          <p:cNvSpPr>
            <a:spLocks noGrp="1"/>
          </p:cNvSpPr>
          <p:nvPr>
            <p:ph type="title"/>
          </p:nvPr>
        </p:nvSpPr>
        <p:spPr>
          <a:xfrm>
            <a:off x="839788" y="365125"/>
            <a:ext cx="10515600" cy="1325563"/>
          </a:xfrm>
        </p:spPr>
        <p:txBody>
          <a:bodyPr/>
          <a:lstStyle/>
          <a:p>
            <a:r>
              <a:rPr lang="da-DK"/>
              <a:t>Klik for at redigere titeltypografien i masteren</a:t>
            </a:r>
          </a:p>
        </p:txBody>
      </p:sp>
      <p:sp>
        <p:nvSpPr>
          <p:cNvPr id="3" name="Pladsholder til tekst 2">
            <a:extLst>
              <a:ext uri="{FF2B5EF4-FFF2-40B4-BE49-F238E27FC236}">
                <a16:creationId xmlns:a16="http://schemas.microsoft.com/office/drawing/2014/main" id="{B8A9E209-2361-7096-E328-480D4244C24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Klik for at redigere teksttypografierne i masteren</a:t>
            </a:r>
          </a:p>
        </p:txBody>
      </p:sp>
      <p:sp>
        <p:nvSpPr>
          <p:cNvPr id="4" name="Pladsholder til indhold 3">
            <a:extLst>
              <a:ext uri="{FF2B5EF4-FFF2-40B4-BE49-F238E27FC236}">
                <a16:creationId xmlns:a16="http://schemas.microsoft.com/office/drawing/2014/main" id="{F1125861-2B03-673A-EFB5-140F102B36A8}"/>
              </a:ext>
            </a:extLst>
          </p:cNvPr>
          <p:cNvSpPr>
            <a:spLocks noGrp="1"/>
          </p:cNvSpPr>
          <p:nvPr>
            <p:ph sz="half" idx="2"/>
          </p:nvPr>
        </p:nvSpPr>
        <p:spPr>
          <a:xfrm>
            <a:off x="839788" y="2505075"/>
            <a:ext cx="5157787" cy="368458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5" name="Pladsholder til tekst 4">
            <a:extLst>
              <a:ext uri="{FF2B5EF4-FFF2-40B4-BE49-F238E27FC236}">
                <a16:creationId xmlns:a16="http://schemas.microsoft.com/office/drawing/2014/main" id="{A507EC0F-2822-BF0D-093C-D38993ED619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Klik for at redigere teksttypografierne i masteren</a:t>
            </a:r>
          </a:p>
        </p:txBody>
      </p:sp>
      <p:sp>
        <p:nvSpPr>
          <p:cNvPr id="6" name="Pladsholder til indhold 5">
            <a:extLst>
              <a:ext uri="{FF2B5EF4-FFF2-40B4-BE49-F238E27FC236}">
                <a16:creationId xmlns:a16="http://schemas.microsoft.com/office/drawing/2014/main" id="{EB9EFD13-5791-52B5-4F95-84FDEE6CAA28}"/>
              </a:ext>
            </a:extLst>
          </p:cNvPr>
          <p:cNvSpPr>
            <a:spLocks noGrp="1"/>
          </p:cNvSpPr>
          <p:nvPr>
            <p:ph sz="quarter" idx="4"/>
          </p:nvPr>
        </p:nvSpPr>
        <p:spPr>
          <a:xfrm>
            <a:off x="6172200" y="2505075"/>
            <a:ext cx="5183188" cy="368458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7" name="Pladsholder til dato 6">
            <a:extLst>
              <a:ext uri="{FF2B5EF4-FFF2-40B4-BE49-F238E27FC236}">
                <a16:creationId xmlns:a16="http://schemas.microsoft.com/office/drawing/2014/main" id="{3192C51D-FF2F-0EBA-31B6-783FA35DC927}"/>
              </a:ext>
            </a:extLst>
          </p:cNvPr>
          <p:cNvSpPr>
            <a:spLocks noGrp="1"/>
          </p:cNvSpPr>
          <p:nvPr>
            <p:ph type="dt" sz="half" idx="10"/>
          </p:nvPr>
        </p:nvSpPr>
        <p:spPr/>
        <p:txBody>
          <a:bodyPr/>
          <a:lstStyle/>
          <a:p>
            <a:fld id="{0764836B-9D46-4DF7-922D-3DB97429746A}" type="datetimeFigureOut">
              <a:rPr lang="da-DK" smtClean="0"/>
              <a:t>15-03-2024</a:t>
            </a:fld>
            <a:endParaRPr lang="da-DK"/>
          </a:p>
        </p:txBody>
      </p:sp>
      <p:sp>
        <p:nvSpPr>
          <p:cNvPr id="8" name="Pladsholder til sidefod 7">
            <a:extLst>
              <a:ext uri="{FF2B5EF4-FFF2-40B4-BE49-F238E27FC236}">
                <a16:creationId xmlns:a16="http://schemas.microsoft.com/office/drawing/2014/main" id="{B5F4C0AE-69FD-CF58-5BCA-CEF149492869}"/>
              </a:ext>
            </a:extLst>
          </p:cNvPr>
          <p:cNvSpPr>
            <a:spLocks noGrp="1"/>
          </p:cNvSpPr>
          <p:nvPr>
            <p:ph type="ftr" sz="quarter" idx="11"/>
          </p:nvPr>
        </p:nvSpPr>
        <p:spPr/>
        <p:txBody>
          <a:bodyPr/>
          <a:lstStyle/>
          <a:p>
            <a:endParaRPr lang="da-DK"/>
          </a:p>
        </p:txBody>
      </p:sp>
      <p:sp>
        <p:nvSpPr>
          <p:cNvPr id="9" name="Pladsholder til slidenummer 8">
            <a:extLst>
              <a:ext uri="{FF2B5EF4-FFF2-40B4-BE49-F238E27FC236}">
                <a16:creationId xmlns:a16="http://schemas.microsoft.com/office/drawing/2014/main" id="{576C7FBD-DD58-82DE-38ED-70CCC868B321}"/>
              </a:ext>
            </a:extLst>
          </p:cNvPr>
          <p:cNvSpPr>
            <a:spLocks noGrp="1"/>
          </p:cNvSpPr>
          <p:nvPr>
            <p:ph type="sldNum" sz="quarter" idx="12"/>
          </p:nvPr>
        </p:nvSpPr>
        <p:spPr/>
        <p:txBody>
          <a:bodyPr/>
          <a:lstStyle/>
          <a:p>
            <a:fld id="{0B1AC3CF-F73C-4C95-B576-A2210FE8E0F4}" type="slidenum">
              <a:rPr lang="da-DK" smtClean="0"/>
              <a:t>‹nr.›</a:t>
            </a:fld>
            <a:endParaRPr lang="da-DK"/>
          </a:p>
        </p:txBody>
      </p:sp>
    </p:spTree>
    <p:extLst>
      <p:ext uri="{BB962C8B-B14F-4D97-AF65-F5344CB8AC3E}">
        <p14:creationId xmlns:p14="http://schemas.microsoft.com/office/powerpoint/2010/main" val="35794786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Kun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43A4836-7B14-429D-6322-E7034DAAD983}"/>
              </a:ext>
            </a:extLst>
          </p:cNvPr>
          <p:cNvSpPr>
            <a:spLocks noGrp="1"/>
          </p:cNvSpPr>
          <p:nvPr>
            <p:ph type="title"/>
          </p:nvPr>
        </p:nvSpPr>
        <p:spPr/>
        <p:txBody>
          <a:bodyPr/>
          <a:lstStyle/>
          <a:p>
            <a:r>
              <a:rPr lang="da-DK"/>
              <a:t>Klik for at redigere titeltypografien i masteren</a:t>
            </a:r>
          </a:p>
        </p:txBody>
      </p:sp>
      <p:sp>
        <p:nvSpPr>
          <p:cNvPr id="3" name="Pladsholder til dato 2">
            <a:extLst>
              <a:ext uri="{FF2B5EF4-FFF2-40B4-BE49-F238E27FC236}">
                <a16:creationId xmlns:a16="http://schemas.microsoft.com/office/drawing/2014/main" id="{AB8803DF-CA6D-3911-9896-AEADFDDB00BC}"/>
              </a:ext>
            </a:extLst>
          </p:cNvPr>
          <p:cNvSpPr>
            <a:spLocks noGrp="1"/>
          </p:cNvSpPr>
          <p:nvPr>
            <p:ph type="dt" sz="half" idx="10"/>
          </p:nvPr>
        </p:nvSpPr>
        <p:spPr/>
        <p:txBody>
          <a:bodyPr/>
          <a:lstStyle/>
          <a:p>
            <a:fld id="{0764836B-9D46-4DF7-922D-3DB97429746A}" type="datetimeFigureOut">
              <a:rPr lang="da-DK" smtClean="0"/>
              <a:t>15-03-2024</a:t>
            </a:fld>
            <a:endParaRPr lang="da-DK"/>
          </a:p>
        </p:txBody>
      </p:sp>
      <p:sp>
        <p:nvSpPr>
          <p:cNvPr id="4" name="Pladsholder til sidefod 3">
            <a:extLst>
              <a:ext uri="{FF2B5EF4-FFF2-40B4-BE49-F238E27FC236}">
                <a16:creationId xmlns:a16="http://schemas.microsoft.com/office/drawing/2014/main" id="{0B631F45-3A65-9812-8D69-02B979550FD7}"/>
              </a:ext>
            </a:extLst>
          </p:cNvPr>
          <p:cNvSpPr>
            <a:spLocks noGrp="1"/>
          </p:cNvSpPr>
          <p:nvPr>
            <p:ph type="ftr" sz="quarter" idx="11"/>
          </p:nvPr>
        </p:nvSpPr>
        <p:spPr/>
        <p:txBody>
          <a:bodyPr/>
          <a:lstStyle/>
          <a:p>
            <a:endParaRPr lang="da-DK"/>
          </a:p>
        </p:txBody>
      </p:sp>
      <p:sp>
        <p:nvSpPr>
          <p:cNvPr id="5" name="Pladsholder til slidenummer 4">
            <a:extLst>
              <a:ext uri="{FF2B5EF4-FFF2-40B4-BE49-F238E27FC236}">
                <a16:creationId xmlns:a16="http://schemas.microsoft.com/office/drawing/2014/main" id="{ACD1C318-91FC-8BE0-989F-09F74FF8022C}"/>
              </a:ext>
            </a:extLst>
          </p:cNvPr>
          <p:cNvSpPr>
            <a:spLocks noGrp="1"/>
          </p:cNvSpPr>
          <p:nvPr>
            <p:ph type="sldNum" sz="quarter" idx="12"/>
          </p:nvPr>
        </p:nvSpPr>
        <p:spPr/>
        <p:txBody>
          <a:bodyPr/>
          <a:lstStyle/>
          <a:p>
            <a:fld id="{0B1AC3CF-F73C-4C95-B576-A2210FE8E0F4}" type="slidenum">
              <a:rPr lang="da-DK" smtClean="0"/>
              <a:t>‹nr.›</a:t>
            </a:fld>
            <a:endParaRPr lang="da-DK"/>
          </a:p>
        </p:txBody>
      </p:sp>
    </p:spTree>
    <p:extLst>
      <p:ext uri="{BB962C8B-B14F-4D97-AF65-F5344CB8AC3E}">
        <p14:creationId xmlns:p14="http://schemas.microsoft.com/office/powerpoint/2010/main" val="13952608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dsholder til dato 1">
            <a:extLst>
              <a:ext uri="{FF2B5EF4-FFF2-40B4-BE49-F238E27FC236}">
                <a16:creationId xmlns:a16="http://schemas.microsoft.com/office/drawing/2014/main" id="{20387DE3-311E-F5B0-E8E2-3E189547A79D}"/>
              </a:ext>
            </a:extLst>
          </p:cNvPr>
          <p:cNvSpPr>
            <a:spLocks noGrp="1"/>
          </p:cNvSpPr>
          <p:nvPr>
            <p:ph type="dt" sz="half" idx="10"/>
          </p:nvPr>
        </p:nvSpPr>
        <p:spPr/>
        <p:txBody>
          <a:bodyPr/>
          <a:lstStyle/>
          <a:p>
            <a:fld id="{0764836B-9D46-4DF7-922D-3DB97429746A}" type="datetimeFigureOut">
              <a:rPr lang="da-DK" smtClean="0"/>
              <a:t>15-03-2024</a:t>
            </a:fld>
            <a:endParaRPr lang="da-DK"/>
          </a:p>
        </p:txBody>
      </p:sp>
      <p:sp>
        <p:nvSpPr>
          <p:cNvPr id="3" name="Pladsholder til sidefod 2">
            <a:extLst>
              <a:ext uri="{FF2B5EF4-FFF2-40B4-BE49-F238E27FC236}">
                <a16:creationId xmlns:a16="http://schemas.microsoft.com/office/drawing/2014/main" id="{5D0BA42E-D447-3B22-3704-8889CD3AB188}"/>
              </a:ext>
            </a:extLst>
          </p:cNvPr>
          <p:cNvSpPr>
            <a:spLocks noGrp="1"/>
          </p:cNvSpPr>
          <p:nvPr>
            <p:ph type="ftr" sz="quarter" idx="11"/>
          </p:nvPr>
        </p:nvSpPr>
        <p:spPr/>
        <p:txBody>
          <a:bodyPr/>
          <a:lstStyle/>
          <a:p>
            <a:endParaRPr lang="da-DK"/>
          </a:p>
        </p:txBody>
      </p:sp>
      <p:sp>
        <p:nvSpPr>
          <p:cNvPr id="4" name="Pladsholder til slidenummer 3">
            <a:extLst>
              <a:ext uri="{FF2B5EF4-FFF2-40B4-BE49-F238E27FC236}">
                <a16:creationId xmlns:a16="http://schemas.microsoft.com/office/drawing/2014/main" id="{05F46F9B-C223-EE3F-1068-4F6011B7AA7C}"/>
              </a:ext>
            </a:extLst>
          </p:cNvPr>
          <p:cNvSpPr>
            <a:spLocks noGrp="1"/>
          </p:cNvSpPr>
          <p:nvPr>
            <p:ph type="sldNum" sz="quarter" idx="12"/>
          </p:nvPr>
        </p:nvSpPr>
        <p:spPr/>
        <p:txBody>
          <a:bodyPr/>
          <a:lstStyle/>
          <a:p>
            <a:fld id="{0B1AC3CF-F73C-4C95-B576-A2210FE8E0F4}" type="slidenum">
              <a:rPr lang="da-DK" smtClean="0"/>
              <a:t>‹nr.›</a:t>
            </a:fld>
            <a:endParaRPr lang="da-DK"/>
          </a:p>
        </p:txBody>
      </p:sp>
    </p:spTree>
    <p:extLst>
      <p:ext uri="{BB962C8B-B14F-4D97-AF65-F5344CB8AC3E}">
        <p14:creationId xmlns:p14="http://schemas.microsoft.com/office/powerpoint/2010/main" val="31035105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dhold med billed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07E7421-78DD-A7CA-00AC-6FB00256D88D}"/>
              </a:ext>
            </a:extLst>
          </p:cNvPr>
          <p:cNvSpPr>
            <a:spLocks noGrp="1"/>
          </p:cNvSpPr>
          <p:nvPr>
            <p:ph type="title"/>
          </p:nvPr>
        </p:nvSpPr>
        <p:spPr>
          <a:xfrm>
            <a:off x="839788" y="457200"/>
            <a:ext cx="3932237" cy="1600200"/>
          </a:xfrm>
        </p:spPr>
        <p:txBody>
          <a:bodyPr anchor="b"/>
          <a:lstStyle>
            <a:lvl1pPr>
              <a:defRPr sz="3200"/>
            </a:lvl1pPr>
          </a:lstStyle>
          <a:p>
            <a:r>
              <a:rPr lang="da-DK"/>
              <a:t>Klik for at redigere titeltypografien i masteren</a:t>
            </a:r>
          </a:p>
        </p:txBody>
      </p:sp>
      <p:sp>
        <p:nvSpPr>
          <p:cNvPr id="3" name="Pladsholder til indhold 2">
            <a:extLst>
              <a:ext uri="{FF2B5EF4-FFF2-40B4-BE49-F238E27FC236}">
                <a16:creationId xmlns:a16="http://schemas.microsoft.com/office/drawing/2014/main" id="{33E2E196-752A-BAFE-954B-98E4920E83B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tekst 3">
            <a:extLst>
              <a:ext uri="{FF2B5EF4-FFF2-40B4-BE49-F238E27FC236}">
                <a16:creationId xmlns:a16="http://schemas.microsoft.com/office/drawing/2014/main" id="{0DB790FE-F196-A47A-DCF5-75C798DB92E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a-DK"/>
              <a:t>Klik for at redigere teksttypografierne i masteren</a:t>
            </a:r>
          </a:p>
        </p:txBody>
      </p:sp>
      <p:sp>
        <p:nvSpPr>
          <p:cNvPr id="5" name="Pladsholder til dato 4">
            <a:extLst>
              <a:ext uri="{FF2B5EF4-FFF2-40B4-BE49-F238E27FC236}">
                <a16:creationId xmlns:a16="http://schemas.microsoft.com/office/drawing/2014/main" id="{C313E37F-9F4B-1B10-9304-2052FCBCD21D}"/>
              </a:ext>
            </a:extLst>
          </p:cNvPr>
          <p:cNvSpPr>
            <a:spLocks noGrp="1"/>
          </p:cNvSpPr>
          <p:nvPr>
            <p:ph type="dt" sz="half" idx="10"/>
          </p:nvPr>
        </p:nvSpPr>
        <p:spPr/>
        <p:txBody>
          <a:bodyPr/>
          <a:lstStyle/>
          <a:p>
            <a:fld id="{0764836B-9D46-4DF7-922D-3DB97429746A}" type="datetimeFigureOut">
              <a:rPr lang="da-DK" smtClean="0"/>
              <a:t>15-03-2024</a:t>
            </a:fld>
            <a:endParaRPr lang="da-DK"/>
          </a:p>
        </p:txBody>
      </p:sp>
      <p:sp>
        <p:nvSpPr>
          <p:cNvPr id="6" name="Pladsholder til sidefod 5">
            <a:extLst>
              <a:ext uri="{FF2B5EF4-FFF2-40B4-BE49-F238E27FC236}">
                <a16:creationId xmlns:a16="http://schemas.microsoft.com/office/drawing/2014/main" id="{770501EB-DC94-59D5-B4D5-B064267CC6A6}"/>
              </a:ext>
            </a:extLst>
          </p:cNvPr>
          <p:cNvSpPr>
            <a:spLocks noGrp="1"/>
          </p:cNvSpPr>
          <p:nvPr>
            <p:ph type="ftr" sz="quarter" idx="11"/>
          </p:nvPr>
        </p:nvSpPr>
        <p:spPr/>
        <p:txBody>
          <a:bodyPr/>
          <a:lstStyle/>
          <a:p>
            <a:endParaRPr lang="da-DK"/>
          </a:p>
        </p:txBody>
      </p:sp>
      <p:sp>
        <p:nvSpPr>
          <p:cNvPr id="7" name="Pladsholder til slidenummer 6">
            <a:extLst>
              <a:ext uri="{FF2B5EF4-FFF2-40B4-BE49-F238E27FC236}">
                <a16:creationId xmlns:a16="http://schemas.microsoft.com/office/drawing/2014/main" id="{E500F94A-C3E3-BBAC-4681-AF1821EC728D}"/>
              </a:ext>
            </a:extLst>
          </p:cNvPr>
          <p:cNvSpPr>
            <a:spLocks noGrp="1"/>
          </p:cNvSpPr>
          <p:nvPr>
            <p:ph type="sldNum" sz="quarter" idx="12"/>
          </p:nvPr>
        </p:nvSpPr>
        <p:spPr/>
        <p:txBody>
          <a:bodyPr/>
          <a:lstStyle/>
          <a:p>
            <a:fld id="{0B1AC3CF-F73C-4C95-B576-A2210FE8E0F4}" type="slidenum">
              <a:rPr lang="da-DK" smtClean="0"/>
              <a:t>‹nr.›</a:t>
            </a:fld>
            <a:endParaRPr lang="da-DK"/>
          </a:p>
        </p:txBody>
      </p:sp>
    </p:spTree>
    <p:extLst>
      <p:ext uri="{BB962C8B-B14F-4D97-AF65-F5344CB8AC3E}">
        <p14:creationId xmlns:p14="http://schemas.microsoft.com/office/powerpoint/2010/main" val="37988687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lede med billed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815A940-2EC0-D5F5-CB95-611BDE2D5813}"/>
              </a:ext>
            </a:extLst>
          </p:cNvPr>
          <p:cNvSpPr>
            <a:spLocks noGrp="1"/>
          </p:cNvSpPr>
          <p:nvPr>
            <p:ph type="title"/>
          </p:nvPr>
        </p:nvSpPr>
        <p:spPr>
          <a:xfrm>
            <a:off x="839788" y="457200"/>
            <a:ext cx="3932237" cy="1600200"/>
          </a:xfrm>
        </p:spPr>
        <p:txBody>
          <a:bodyPr anchor="b"/>
          <a:lstStyle>
            <a:lvl1pPr>
              <a:defRPr sz="3200"/>
            </a:lvl1pPr>
          </a:lstStyle>
          <a:p>
            <a:r>
              <a:rPr lang="da-DK"/>
              <a:t>Klik for at redigere titeltypografien i masteren</a:t>
            </a:r>
          </a:p>
        </p:txBody>
      </p:sp>
      <p:sp>
        <p:nvSpPr>
          <p:cNvPr id="3" name="Pladsholder til billede 2">
            <a:extLst>
              <a:ext uri="{FF2B5EF4-FFF2-40B4-BE49-F238E27FC236}">
                <a16:creationId xmlns:a16="http://schemas.microsoft.com/office/drawing/2014/main" id="{4FED9069-D122-B53F-BCFD-2C5C84D348A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a-DK"/>
          </a:p>
        </p:txBody>
      </p:sp>
      <p:sp>
        <p:nvSpPr>
          <p:cNvPr id="4" name="Pladsholder til tekst 3">
            <a:extLst>
              <a:ext uri="{FF2B5EF4-FFF2-40B4-BE49-F238E27FC236}">
                <a16:creationId xmlns:a16="http://schemas.microsoft.com/office/drawing/2014/main" id="{918335DB-2D99-3F8F-19BC-DCE15DFFC49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a-DK"/>
              <a:t>Klik for at redigere teksttypografierne i masteren</a:t>
            </a:r>
          </a:p>
        </p:txBody>
      </p:sp>
      <p:sp>
        <p:nvSpPr>
          <p:cNvPr id="5" name="Pladsholder til dato 4">
            <a:extLst>
              <a:ext uri="{FF2B5EF4-FFF2-40B4-BE49-F238E27FC236}">
                <a16:creationId xmlns:a16="http://schemas.microsoft.com/office/drawing/2014/main" id="{CE660F75-1082-B050-AD96-A45C05A5B47D}"/>
              </a:ext>
            </a:extLst>
          </p:cNvPr>
          <p:cNvSpPr>
            <a:spLocks noGrp="1"/>
          </p:cNvSpPr>
          <p:nvPr>
            <p:ph type="dt" sz="half" idx="10"/>
          </p:nvPr>
        </p:nvSpPr>
        <p:spPr/>
        <p:txBody>
          <a:bodyPr/>
          <a:lstStyle/>
          <a:p>
            <a:fld id="{0764836B-9D46-4DF7-922D-3DB97429746A}" type="datetimeFigureOut">
              <a:rPr lang="da-DK" smtClean="0"/>
              <a:t>15-03-2024</a:t>
            </a:fld>
            <a:endParaRPr lang="da-DK"/>
          </a:p>
        </p:txBody>
      </p:sp>
      <p:sp>
        <p:nvSpPr>
          <p:cNvPr id="6" name="Pladsholder til sidefod 5">
            <a:extLst>
              <a:ext uri="{FF2B5EF4-FFF2-40B4-BE49-F238E27FC236}">
                <a16:creationId xmlns:a16="http://schemas.microsoft.com/office/drawing/2014/main" id="{B2F3AF96-3A1C-9D62-857B-3D451DB013B1}"/>
              </a:ext>
            </a:extLst>
          </p:cNvPr>
          <p:cNvSpPr>
            <a:spLocks noGrp="1"/>
          </p:cNvSpPr>
          <p:nvPr>
            <p:ph type="ftr" sz="quarter" idx="11"/>
          </p:nvPr>
        </p:nvSpPr>
        <p:spPr/>
        <p:txBody>
          <a:bodyPr/>
          <a:lstStyle/>
          <a:p>
            <a:endParaRPr lang="da-DK"/>
          </a:p>
        </p:txBody>
      </p:sp>
      <p:sp>
        <p:nvSpPr>
          <p:cNvPr id="7" name="Pladsholder til slidenummer 6">
            <a:extLst>
              <a:ext uri="{FF2B5EF4-FFF2-40B4-BE49-F238E27FC236}">
                <a16:creationId xmlns:a16="http://schemas.microsoft.com/office/drawing/2014/main" id="{B873A948-7B46-4605-2D2A-129FC988D861}"/>
              </a:ext>
            </a:extLst>
          </p:cNvPr>
          <p:cNvSpPr>
            <a:spLocks noGrp="1"/>
          </p:cNvSpPr>
          <p:nvPr>
            <p:ph type="sldNum" sz="quarter" idx="12"/>
          </p:nvPr>
        </p:nvSpPr>
        <p:spPr/>
        <p:txBody>
          <a:bodyPr/>
          <a:lstStyle/>
          <a:p>
            <a:fld id="{0B1AC3CF-F73C-4C95-B576-A2210FE8E0F4}" type="slidenum">
              <a:rPr lang="da-DK" smtClean="0"/>
              <a:t>‹nr.›</a:t>
            </a:fld>
            <a:endParaRPr lang="da-DK"/>
          </a:p>
        </p:txBody>
      </p:sp>
    </p:spTree>
    <p:extLst>
      <p:ext uri="{BB962C8B-B14F-4D97-AF65-F5344CB8AC3E}">
        <p14:creationId xmlns:p14="http://schemas.microsoft.com/office/powerpoint/2010/main" val="14921392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titel 1">
            <a:extLst>
              <a:ext uri="{FF2B5EF4-FFF2-40B4-BE49-F238E27FC236}">
                <a16:creationId xmlns:a16="http://schemas.microsoft.com/office/drawing/2014/main" id="{DF033D2E-61AA-E39D-ADCD-8292F99AC2A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a-DK"/>
              <a:t>Klik for at redigere titeltypografien i masteren</a:t>
            </a:r>
          </a:p>
        </p:txBody>
      </p:sp>
      <p:sp>
        <p:nvSpPr>
          <p:cNvPr id="3" name="Pladsholder til tekst 2">
            <a:extLst>
              <a:ext uri="{FF2B5EF4-FFF2-40B4-BE49-F238E27FC236}">
                <a16:creationId xmlns:a16="http://schemas.microsoft.com/office/drawing/2014/main" id="{006E65FA-FE9C-5A86-B380-B856CE795ED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08B80BBA-88C4-E132-2482-87986A31BDB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764836B-9D46-4DF7-922D-3DB97429746A}" type="datetimeFigureOut">
              <a:rPr lang="da-DK" smtClean="0"/>
              <a:t>15-03-2024</a:t>
            </a:fld>
            <a:endParaRPr lang="da-DK"/>
          </a:p>
        </p:txBody>
      </p:sp>
      <p:sp>
        <p:nvSpPr>
          <p:cNvPr id="5" name="Pladsholder til sidefod 4">
            <a:extLst>
              <a:ext uri="{FF2B5EF4-FFF2-40B4-BE49-F238E27FC236}">
                <a16:creationId xmlns:a16="http://schemas.microsoft.com/office/drawing/2014/main" id="{865E8B04-893C-669F-77FA-E15E88D8D99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a-DK"/>
          </a:p>
        </p:txBody>
      </p:sp>
      <p:sp>
        <p:nvSpPr>
          <p:cNvPr id="6" name="Pladsholder til slidenummer 5">
            <a:extLst>
              <a:ext uri="{FF2B5EF4-FFF2-40B4-BE49-F238E27FC236}">
                <a16:creationId xmlns:a16="http://schemas.microsoft.com/office/drawing/2014/main" id="{B731AAC0-4C0D-40C7-8D30-60E61C75D13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B1AC3CF-F73C-4C95-B576-A2210FE8E0F4}" type="slidenum">
              <a:rPr lang="da-DK" smtClean="0"/>
              <a:t>‹nr.›</a:t>
            </a:fld>
            <a:endParaRPr lang="da-DK"/>
          </a:p>
        </p:txBody>
      </p:sp>
    </p:spTree>
    <p:extLst>
      <p:ext uri="{BB962C8B-B14F-4D97-AF65-F5344CB8AC3E}">
        <p14:creationId xmlns:p14="http://schemas.microsoft.com/office/powerpoint/2010/main" val="378455009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9C11177-8B19-6523-1D3D-81A0A3440692}"/>
              </a:ext>
            </a:extLst>
          </p:cNvPr>
          <p:cNvSpPr>
            <a:spLocks noGrp="1"/>
          </p:cNvSpPr>
          <p:nvPr>
            <p:ph type="ctrTitle"/>
          </p:nvPr>
        </p:nvSpPr>
        <p:spPr/>
        <p:txBody>
          <a:bodyPr/>
          <a:lstStyle/>
          <a:p>
            <a:r>
              <a:rPr lang="da-DK" dirty="0"/>
              <a:t>De 4 årstider </a:t>
            </a:r>
          </a:p>
        </p:txBody>
      </p:sp>
      <p:sp>
        <p:nvSpPr>
          <p:cNvPr id="3" name="Undertitel 2">
            <a:extLst>
              <a:ext uri="{FF2B5EF4-FFF2-40B4-BE49-F238E27FC236}">
                <a16:creationId xmlns:a16="http://schemas.microsoft.com/office/drawing/2014/main" id="{2B86A182-2BE4-34DC-4E08-DB61179E1EEF}"/>
              </a:ext>
            </a:extLst>
          </p:cNvPr>
          <p:cNvSpPr>
            <a:spLocks noGrp="1"/>
          </p:cNvSpPr>
          <p:nvPr>
            <p:ph type="subTitle" idx="1"/>
          </p:nvPr>
        </p:nvSpPr>
        <p:spPr/>
        <p:txBody>
          <a:bodyPr/>
          <a:lstStyle/>
          <a:p>
            <a:r>
              <a:rPr lang="da-DK" dirty="0"/>
              <a:t>[Indsæt billede på forsiden]</a:t>
            </a:r>
          </a:p>
          <a:p>
            <a:r>
              <a:rPr lang="da-DK" dirty="0"/>
              <a:t>[Indsæt Navn og uddannelse i sidefod eller i bunden af siden]</a:t>
            </a:r>
          </a:p>
          <a:p>
            <a:endParaRPr lang="da-DK" dirty="0"/>
          </a:p>
        </p:txBody>
      </p:sp>
    </p:spTree>
    <p:extLst>
      <p:ext uri="{BB962C8B-B14F-4D97-AF65-F5344CB8AC3E}">
        <p14:creationId xmlns:p14="http://schemas.microsoft.com/office/powerpoint/2010/main" val="15711202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0794E49-58CE-0A00-1244-F41F3939FF82}"/>
              </a:ext>
            </a:extLst>
          </p:cNvPr>
          <p:cNvSpPr>
            <a:spLocks noGrp="1"/>
          </p:cNvSpPr>
          <p:nvPr>
            <p:ph type="title"/>
          </p:nvPr>
        </p:nvSpPr>
        <p:spPr/>
        <p:txBody>
          <a:bodyPr/>
          <a:lstStyle/>
          <a:p>
            <a:r>
              <a:rPr lang="da-DK" dirty="0"/>
              <a:t>Opgavebeskrivelse</a:t>
            </a:r>
          </a:p>
        </p:txBody>
      </p:sp>
      <p:sp>
        <p:nvSpPr>
          <p:cNvPr id="3" name="Pladsholder til indhold 2">
            <a:extLst>
              <a:ext uri="{FF2B5EF4-FFF2-40B4-BE49-F238E27FC236}">
                <a16:creationId xmlns:a16="http://schemas.microsoft.com/office/drawing/2014/main" id="{EA122607-48C7-A040-328E-0D351165ED61}"/>
              </a:ext>
            </a:extLst>
          </p:cNvPr>
          <p:cNvSpPr>
            <a:spLocks noGrp="1"/>
          </p:cNvSpPr>
          <p:nvPr>
            <p:ph idx="1"/>
          </p:nvPr>
        </p:nvSpPr>
        <p:spPr/>
        <p:txBody>
          <a:bodyPr>
            <a:normAutofit lnSpcReduction="10000"/>
          </a:bodyPr>
          <a:lstStyle/>
          <a:p>
            <a:r>
              <a:rPr lang="da-DK" dirty="0"/>
              <a:t>I denne læringsaktivitet skal du undersøge, hvilke råvarer, der hører årstiden til og hvordan de anvendes. Ligeledes skal du undersøge, hvordan sæson og bæredygtighed hænger sammen, eller ikke gør. Du skal i køkkenet se på råvarebehandling og grundtilberedning. Hvilke fordele, ulemper og betydning har ”sæson” og bæredygtighed, inden for branchen. Du skal søge relevante informationer om emnet. Du vil skulle planlægge og arbejde med årstidsbestemte produkter. Du skal undersøge, hvad vores leverandører har af forskellige tiltag i forhold til sæson, bæredygtighed og madspild. Der vil være virksomhedsbesøg for at se, hvilke lokale råvarer området byder på. Du skal arbejde med, hvad chokolade er, hvilke egenskaber det har og hvor/hvordan vi anvender det.  </a:t>
            </a:r>
          </a:p>
        </p:txBody>
      </p:sp>
    </p:spTree>
    <p:extLst>
      <p:ext uri="{BB962C8B-B14F-4D97-AF65-F5344CB8AC3E}">
        <p14:creationId xmlns:p14="http://schemas.microsoft.com/office/powerpoint/2010/main" val="449732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55A14D1-F1EF-6A8F-267D-0C3F18E2C454}"/>
              </a:ext>
            </a:extLst>
          </p:cNvPr>
          <p:cNvSpPr>
            <a:spLocks noGrp="1"/>
          </p:cNvSpPr>
          <p:nvPr>
            <p:ph type="title"/>
          </p:nvPr>
        </p:nvSpPr>
        <p:spPr/>
        <p:txBody>
          <a:bodyPr/>
          <a:lstStyle/>
          <a:p>
            <a:r>
              <a:rPr lang="da-DK" dirty="0"/>
              <a:t>Metoder</a:t>
            </a:r>
          </a:p>
        </p:txBody>
      </p:sp>
      <p:sp>
        <p:nvSpPr>
          <p:cNvPr id="3" name="Pladsholder til indhold 2">
            <a:extLst>
              <a:ext uri="{FF2B5EF4-FFF2-40B4-BE49-F238E27FC236}">
                <a16:creationId xmlns:a16="http://schemas.microsoft.com/office/drawing/2014/main" id="{AA233033-D9C7-EBFF-E2C0-5347635730C8}"/>
              </a:ext>
            </a:extLst>
          </p:cNvPr>
          <p:cNvSpPr>
            <a:spLocks noGrp="1"/>
          </p:cNvSpPr>
          <p:nvPr>
            <p:ph idx="1"/>
          </p:nvPr>
        </p:nvSpPr>
        <p:spPr/>
        <p:txBody>
          <a:bodyPr/>
          <a:lstStyle/>
          <a:p>
            <a:pPr algn="l" rtl="0" fontAlgn="base">
              <a:buFont typeface="Arial" panose="020B0604020202020204" pitchFamily="34" charset="0"/>
              <a:buChar char="•"/>
            </a:pPr>
            <a:r>
              <a:rPr lang="da-DK" sz="2800" b="0" i="0" dirty="0">
                <a:solidFill>
                  <a:srgbClr val="000000"/>
                </a:solidFill>
                <a:effectLst/>
                <a:latin typeface="Calibri" panose="020F0502020204030204" pitchFamily="34" charset="0"/>
              </a:rPr>
              <a:t>Opgaven afleveres i PowerPoint, husk at gemme i din mappe. </a:t>
            </a:r>
          </a:p>
          <a:p>
            <a:pPr algn="l" rtl="0" fontAlgn="base">
              <a:buFont typeface="Arial" panose="020B0604020202020204" pitchFamily="34" charset="0"/>
              <a:buChar char="•"/>
            </a:pPr>
            <a:r>
              <a:rPr lang="da-DK" sz="2800" b="0" i="0" dirty="0">
                <a:solidFill>
                  <a:srgbClr val="000000"/>
                </a:solidFill>
                <a:effectLst/>
                <a:latin typeface="Calibri" panose="020F0502020204030204" pitchFamily="34" charset="0"/>
              </a:rPr>
              <a:t>Du laver praktiske og teoretiske opgaver, under vejledning af læreren. </a:t>
            </a:r>
          </a:p>
          <a:p>
            <a:pPr algn="l" rtl="0" fontAlgn="base">
              <a:buFont typeface="Arial" panose="020B0604020202020204" pitchFamily="34" charset="0"/>
              <a:buChar char="•"/>
            </a:pPr>
            <a:r>
              <a:rPr lang="da-DK" sz="2800" b="0" i="0" dirty="0">
                <a:solidFill>
                  <a:srgbClr val="000000"/>
                </a:solidFill>
                <a:effectLst/>
                <a:latin typeface="Calibri" panose="020F0502020204030204" pitchFamily="34" charset="0"/>
              </a:rPr>
              <a:t>Du fremstiller kalkulationer til de udvalgte praktiske opgaver, med mulighed for at søge hjælp fra læreren </a:t>
            </a:r>
          </a:p>
          <a:p>
            <a:pPr algn="l" rtl="0" fontAlgn="base">
              <a:buFont typeface="Arial" panose="020B0604020202020204" pitchFamily="34" charset="0"/>
              <a:buChar char="•"/>
            </a:pPr>
            <a:r>
              <a:rPr lang="da-DK" sz="2800" b="0" i="0" dirty="0">
                <a:solidFill>
                  <a:srgbClr val="000000"/>
                </a:solidFill>
                <a:effectLst/>
                <a:latin typeface="Calibri" panose="020F0502020204030204" pitchFamily="34" charset="0"/>
              </a:rPr>
              <a:t>Du får undervisning i læringsmålene. </a:t>
            </a:r>
          </a:p>
          <a:p>
            <a:pPr algn="l" rtl="0" fontAlgn="base">
              <a:buFont typeface="Arial" panose="020B0604020202020204" pitchFamily="34" charset="0"/>
              <a:buChar char="•"/>
            </a:pPr>
            <a:r>
              <a:rPr lang="da-DK" sz="2800" b="0" i="0" dirty="0">
                <a:solidFill>
                  <a:srgbClr val="000000"/>
                </a:solidFill>
                <a:effectLst/>
                <a:latin typeface="Calibri" panose="020F0502020204030204" pitchFamily="34" charset="0"/>
              </a:rPr>
              <a:t>Der arbejdes individuelt eller i grupper af 2-3 personer i produktionslokalet og dokumentation afleveres individuelt. </a:t>
            </a:r>
          </a:p>
          <a:p>
            <a:endParaRPr lang="da-DK" dirty="0"/>
          </a:p>
        </p:txBody>
      </p:sp>
    </p:spTree>
    <p:extLst>
      <p:ext uri="{BB962C8B-B14F-4D97-AF65-F5344CB8AC3E}">
        <p14:creationId xmlns:p14="http://schemas.microsoft.com/office/powerpoint/2010/main" val="42682630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A0B2A9B-92F3-7284-BA29-9E5A71E8A3DA}"/>
              </a:ext>
            </a:extLst>
          </p:cNvPr>
          <p:cNvSpPr>
            <a:spLocks noGrp="1"/>
          </p:cNvSpPr>
          <p:nvPr>
            <p:ph type="title"/>
          </p:nvPr>
        </p:nvSpPr>
        <p:spPr/>
        <p:txBody>
          <a:bodyPr/>
          <a:lstStyle/>
          <a:p>
            <a:endParaRPr lang="da-DK"/>
          </a:p>
        </p:txBody>
      </p:sp>
      <p:sp>
        <p:nvSpPr>
          <p:cNvPr id="3" name="Pladsholder til indhold 2">
            <a:extLst>
              <a:ext uri="{FF2B5EF4-FFF2-40B4-BE49-F238E27FC236}">
                <a16:creationId xmlns:a16="http://schemas.microsoft.com/office/drawing/2014/main" id="{0A511766-2C13-056B-FB6D-934D43DB7412}"/>
              </a:ext>
            </a:extLst>
          </p:cNvPr>
          <p:cNvSpPr>
            <a:spLocks noGrp="1"/>
          </p:cNvSpPr>
          <p:nvPr>
            <p:ph idx="1"/>
          </p:nvPr>
        </p:nvSpPr>
        <p:spPr/>
        <p:txBody>
          <a:bodyPr>
            <a:normAutofit lnSpcReduction="10000"/>
          </a:bodyPr>
          <a:lstStyle/>
          <a:p>
            <a:r>
              <a:rPr lang="da-DK" dirty="0"/>
              <a:t>Hvad er de vigtigste hygiejneregler ved håndtering af frugt og grønt.</a:t>
            </a:r>
          </a:p>
          <a:p>
            <a:pPr marL="0" indent="0">
              <a:buNone/>
            </a:pPr>
            <a:r>
              <a:rPr lang="da-DK" i="1" dirty="0"/>
              <a:t>Beskriv her:</a:t>
            </a:r>
          </a:p>
          <a:p>
            <a:pPr marL="0" indent="0">
              <a:buNone/>
            </a:pPr>
            <a:endParaRPr lang="da-DK" dirty="0"/>
          </a:p>
          <a:p>
            <a:r>
              <a:rPr lang="da-DK" dirty="0"/>
              <a:t>Hvilken betydning det har for miljøet, at vi anvender årstidens råvarer, med hensyn til energiforbrug, -emballage, -transport osv.</a:t>
            </a:r>
          </a:p>
          <a:p>
            <a:pPr marL="0" indent="0">
              <a:buNone/>
            </a:pPr>
            <a:r>
              <a:rPr lang="da-DK" i="1" dirty="0"/>
              <a:t>Beskriv her:</a:t>
            </a:r>
          </a:p>
          <a:p>
            <a:pPr marL="0" indent="0">
              <a:buNone/>
            </a:pPr>
            <a:endParaRPr lang="da-DK" i="1" dirty="0"/>
          </a:p>
          <a:p>
            <a:r>
              <a:rPr lang="da-DK" dirty="0"/>
              <a:t>Kan man vælge råvarer ud fra et bæredygtig synspunkt?</a:t>
            </a:r>
          </a:p>
          <a:p>
            <a:pPr marL="0" indent="0">
              <a:buNone/>
            </a:pPr>
            <a:r>
              <a:rPr lang="da-DK" i="1" dirty="0"/>
              <a:t>Beskriv her:</a:t>
            </a:r>
          </a:p>
        </p:txBody>
      </p:sp>
    </p:spTree>
    <p:extLst>
      <p:ext uri="{BB962C8B-B14F-4D97-AF65-F5344CB8AC3E}">
        <p14:creationId xmlns:p14="http://schemas.microsoft.com/office/powerpoint/2010/main" val="29667904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1A4D62B-5239-A5D5-4782-F1383CAE6974}"/>
              </a:ext>
            </a:extLst>
          </p:cNvPr>
          <p:cNvSpPr>
            <a:spLocks noGrp="1"/>
          </p:cNvSpPr>
          <p:nvPr>
            <p:ph type="title"/>
          </p:nvPr>
        </p:nvSpPr>
        <p:spPr/>
        <p:txBody>
          <a:bodyPr/>
          <a:lstStyle/>
          <a:p>
            <a:endParaRPr lang="da-DK"/>
          </a:p>
        </p:txBody>
      </p:sp>
      <p:sp>
        <p:nvSpPr>
          <p:cNvPr id="3" name="Pladsholder til indhold 2">
            <a:extLst>
              <a:ext uri="{FF2B5EF4-FFF2-40B4-BE49-F238E27FC236}">
                <a16:creationId xmlns:a16="http://schemas.microsoft.com/office/drawing/2014/main" id="{74BB313D-6476-E03F-DBB3-CEDD5DAEE9B9}"/>
              </a:ext>
            </a:extLst>
          </p:cNvPr>
          <p:cNvSpPr>
            <a:spLocks noGrp="1"/>
          </p:cNvSpPr>
          <p:nvPr>
            <p:ph idx="1"/>
          </p:nvPr>
        </p:nvSpPr>
        <p:spPr/>
        <p:txBody>
          <a:bodyPr>
            <a:normAutofit/>
          </a:bodyPr>
          <a:lstStyle/>
          <a:p>
            <a:r>
              <a:rPr lang="da-DK" dirty="0"/>
              <a:t>Du skal lave produktforslag inden for dit område, til de fire årstider, forår, sommer, efterår og vinter.</a:t>
            </a:r>
          </a:p>
          <a:p>
            <a:endParaRPr lang="da-DK" dirty="0"/>
          </a:p>
          <a:p>
            <a:pPr marL="0" indent="0">
              <a:buNone/>
            </a:pPr>
            <a:r>
              <a:rPr lang="da-DK" dirty="0"/>
              <a:t>Beskriv følgende:</a:t>
            </a:r>
          </a:p>
          <a:p>
            <a:r>
              <a:rPr lang="da-DK" dirty="0"/>
              <a:t>Importerer vi råvarer som vi selv producerer i Danmark, hvorfor?</a:t>
            </a:r>
          </a:p>
          <a:p>
            <a:r>
              <a:rPr lang="da-DK" dirty="0"/>
              <a:t>Hvilken betydning årstiden har på råvarernes pris? </a:t>
            </a:r>
          </a:p>
          <a:p>
            <a:r>
              <a:rPr lang="da-DK" dirty="0"/>
              <a:t>Er der forskel i næringsindhold på friske danske råvarer og tilsvarende varer fra frost?</a:t>
            </a:r>
          </a:p>
          <a:p>
            <a:r>
              <a:rPr lang="da-DK" dirty="0"/>
              <a:t>Er der forskel i kvalitet på varer, der er friske og varer fra frost?</a:t>
            </a:r>
          </a:p>
          <a:p>
            <a:endParaRPr lang="da-DK" dirty="0"/>
          </a:p>
        </p:txBody>
      </p:sp>
    </p:spTree>
    <p:extLst>
      <p:ext uri="{BB962C8B-B14F-4D97-AF65-F5344CB8AC3E}">
        <p14:creationId xmlns:p14="http://schemas.microsoft.com/office/powerpoint/2010/main" val="18864509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7603051-3B26-628E-C55C-9B22072DA553}"/>
              </a:ext>
            </a:extLst>
          </p:cNvPr>
          <p:cNvSpPr>
            <a:spLocks noGrp="1"/>
          </p:cNvSpPr>
          <p:nvPr>
            <p:ph type="title"/>
          </p:nvPr>
        </p:nvSpPr>
        <p:spPr/>
        <p:txBody>
          <a:bodyPr/>
          <a:lstStyle/>
          <a:p>
            <a:endParaRPr lang="da-DK"/>
          </a:p>
        </p:txBody>
      </p:sp>
      <p:sp>
        <p:nvSpPr>
          <p:cNvPr id="3" name="Pladsholder til indhold 2">
            <a:extLst>
              <a:ext uri="{FF2B5EF4-FFF2-40B4-BE49-F238E27FC236}">
                <a16:creationId xmlns:a16="http://schemas.microsoft.com/office/drawing/2014/main" id="{E4076606-D499-72C4-B4C4-84380150EEBE}"/>
              </a:ext>
            </a:extLst>
          </p:cNvPr>
          <p:cNvSpPr>
            <a:spLocks noGrp="1"/>
          </p:cNvSpPr>
          <p:nvPr>
            <p:ph idx="1"/>
          </p:nvPr>
        </p:nvSpPr>
        <p:spPr/>
        <p:txBody>
          <a:bodyPr>
            <a:normAutofit fontScale="70000" lnSpcReduction="20000"/>
          </a:bodyPr>
          <a:lstStyle/>
          <a:p>
            <a:r>
              <a:rPr lang="da-DK" dirty="0"/>
              <a:t>Fortæl om hvilken betydning det har, at vi importerer råvarer, selvom vi producerer de samme råvarer i Danmark.</a:t>
            </a:r>
          </a:p>
          <a:p>
            <a:pPr marL="0" indent="0">
              <a:buNone/>
            </a:pPr>
            <a:r>
              <a:rPr lang="da-DK" i="1" dirty="0"/>
              <a:t>Beskriv her:</a:t>
            </a:r>
          </a:p>
          <a:p>
            <a:endParaRPr lang="da-DK" dirty="0"/>
          </a:p>
          <a:p>
            <a:r>
              <a:rPr lang="da-DK" dirty="0"/>
              <a:t>Du har </a:t>
            </a:r>
            <a:r>
              <a:rPr lang="da-DK"/>
              <a:t>i læringsaktivitet </a:t>
            </a:r>
            <a:r>
              <a:rPr lang="da-DK" dirty="0"/>
              <a:t>arbejdet med grundtilberedning af sæsonbestemte råvarer. Vælg en råvare, frugt eller grønsag og beskriv den med ord og billeder.</a:t>
            </a:r>
          </a:p>
          <a:p>
            <a:pPr marL="0" indent="0">
              <a:buNone/>
            </a:pPr>
            <a:r>
              <a:rPr lang="da-DK" i="1" dirty="0"/>
              <a:t>Beskriv her:</a:t>
            </a:r>
          </a:p>
          <a:p>
            <a:endParaRPr lang="da-DK" dirty="0"/>
          </a:p>
          <a:p>
            <a:r>
              <a:rPr lang="da-DK" dirty="0"/>
              <a:t>Fremstilling af chokolade og de tre grundchokolade typer</a:t>
            </a:r>
          </a:p>
          <a:p>
            <a:pPr marL="0" indent="0">
              <a:buNone/>
            </a:pPr>
            <a:r>
              <a:rPr lang="da-DK" i="1" dirty="0"/>
              <a:t>Beskriv her:</a:t>
            </a:r>
          </a:p>
          <a:p>
            <a:pPr marL="0" indent="0">
              <a:buNone/>
            </a:pPr>
            <a:endParaRPr lang="da-DK" dirty="0"/>
          </a:p>
          <a:p>
            <a:r>
              <a:rPr lang="da-DK" dirty="0"/>
              <a:t>Hvad har du lært i denne læringsaktivitet.</a:t>
            </a:r>
          </a:p>
          <a:p>
            <a:pPr marL="0" indent="0">
              <a:buNone/>
            </a:pPr>
            <a:r>
              <a:rPr lang="da-DK" i="1" dirty="0"/>
              <a:t>Beskriv her:</a:t>
            </a:r>
          </a:p>
          <a:p>
            <a:endParaRPr lang="da-DK" dirty="0"/>
          </a:p>
          <a:p>
            <a:endParaRPr lang="da-DK" dirty="0"/>
          </a:p>
        </p:txBody>
      </p:sp>
    </p:spTree>
    <p:extLst>
      <p:ext uri="{BB962C8B-B14F-4D97-AF65-F5344CB8AC3E}">
        <p14:creationId xmlns:p14="http://schemas.microsoft.com/office/powerpoint/2010/main" val="2615663284"/>
      </p:ext>
    </p:extLst>
  </p:cSld>
  <p:clrMapOvr>
    <a:masterClrMapping/>
  </p:clrMapOvr>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kument" ma:contentTypeID="0x0101000796B2EB5C64924C931A4BC5E5F3FBB2" ma:contentTypeVersion="6" ma:contentTypeDescription="Opret et nyt dokument." ma:contentTypeScope="" ma:versionID="e236f750ced2813801ea58920a1a73e5">
  <xsd:schema xmlns:xsd="http://www.w3.org/2001/XMLSchema" xmlns:xs="http://www.w3.org/2001/XMLSchema" xmlns:p="http://schemas.microsoft.com/office/2006/metadata/properties" xmlns:ns2="f4308206-d6aa-41ca-94ef-2eadbaf2c7ab" xmlns:ns3="84b7b7fe-dd3d-4c41-b5bb-8ce9fd441c4e" targetNamespace="http://schemas.microsoft.com/office/2006/metadata/properties" ma:root="true" ma:fieldsID="4f60f321929d5f590a9267031425c47e" ns2:_="" ns3:_="">
    <xsd:import namespace="f4308206-d6aa-41ca-94ef-2eadbaf2c7ab"/>
    <xsd:import namespace="84b7b7fe-dd3d-4c41-b5bb-8ce9fd441c4e"/>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3:SharedWithUsers" minOccurs="0"/>
                <xsd:element ref="ns3:SharedWithDetail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4308206-d6aa-41ca-94ef-2eadbaf2c7a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SearchProperties" ma:index="13"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84b7b7fe-dd3d-4c41-b5bb-8ce9fd441c4e" elementFormDefault="qualified">
    <xsd:import namespace="http://schemas.microsoft.com/office/2006/documentManagement/types"/>
    <xsd:import namespace="http://schemas.microsoft.com/office/infopath/2007/PartnerControls"/>
    <xsd:element name="SharedWithUsers" ma:index="11" nillable="true" ma:displayName="Delt med"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Delt med detaljer"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dhol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ABBA7D20-102C-4A98-903E-BF806273169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4308206-d6aa-41ca-94ef-2eadbaf2c7ab"/>
    <ds:schemaRef ds:uri="84b7b7fe-dd3d-4c41-b5bb-8ce9fd441c4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3F9A344C-D0E5-482D-BDFB-4FA68DF1F515}">
  <ds:schemaRefs>
    <ds:schemaRef ds:uri="http://schemas.microsoft.com/sharepoint/v3/contenttype/forms"/>
  </ds:schemaRefs>
</ds:datastoreItem>
</file>

<file path=customXml/itemProps3.xml><?xml version="1.0" encoding="utf-8"?>
<ds:datastoreItem xmlns:ds="http://schemas.openxmlformats.org/officeDocument/2006/customXml" ds:itemID="{450D2FD4-A742-4A66-A2E6-B7B0FBF66A5B}">
  <ds:schemaRefs>
    <ds:schemaRef ds:uri="http://purl.org/dc/elements/1.1/"/>
    <ds:schemaRef ds:uri="84b7b7fe-dd3d-4c41-b5bb-8ce9fd441c4e"/>
    <ds:schemaRef ds:uri="http://schemas.microsoft.com/office/2006/metadata/properties"/>
    <ds:schemaRef ds:uri="http://purl.org/dc/terms/"/>
    <ds:schemaRef ds:uri="http://schemas.microsoft.com/office/2006/documentManagement/types"/>
    <ds:schemaRef ds:uri="http://www.w3.org/XML/1998/namespace"/>
    <ds:schemaRef ds:uri="http://schemas.microsoft.com/office/infopath/2007/PartnerControls"/>
    <ds:schemaRef ds:uri="http://schemas.openxmlformats.org/package/2006/metadata/core-properties"/>
    <ds:schemaRef ds:uri="f4308206-d6aa-41ca-94ef-2eadbaf2c7ab"/>
    <ds:schemaRef ds:uri="http://purl.org/dc/dcmitype/"/>
  </ds:schemaRefs>
</ds:datastoreItem>
</file>

<file path=docProps/app.xml><?xml version="1.0" encoding="utf-8"?>
<Properties xmlns="http://schemas.openxmlformats.org/officeDocument/2006/extended-properties" xmlns:vt="http://schemas.openxmlformats.org/officeDocument/2006/docPropsVTypes">
  <TotalTime>28</TotalTime>
  <Words>430</Words>
  <Application>Microsoft Office PowerPoint</Application>
  <PresentationFormat>Widescreen</PresentationFormat>
  <Paragraphs>37</Paragraphs>
  <Slides>6</Slides>
  <Notes>0</Notes>
  <HiddenSlides>0</HiddenSlides>
  <MMClips>0</MMClips>
  <ScaleCrop>false</ScaleCrop>
  <HeadingPairs>
    <vt:vector size="6" baseType="variant">
      <vt:variant>
        <vt:lpstr>Benyttede skrifttyper</vt:lpstr>
      </vt:variant>
      <vt:variant>
        <vt:i4>3</vt:i4>
      </vt:variant>
      <vt:variant>
        <vt:lpstr>Tema</vt:lpstr>
      </vt:variant>
      <vt:variant>
        <vt:i4>1</vt:i4>
      </vt:variant>
      <vt:variant>
        <vt:lpstr>Slidetitler</vt:lpstr>
      </vt:variant>
      <vt:variant>
        <vt:i4>6</vt:i4>
      </vt:variant>
    </vt:vector>
  </HeadingPairs>
  <TitlesOfParts>
    <vt:vector size="10" baseType="lpstr">
      <vt:lpstr>Arial</vt:lpstr>
      <vt:lpstr>Calibri</vt:lpstr>
      <vt:lpstr>Calibri Light</vt:lpstr>
      <vt:lpstr>Office-tema</vt:lpstr>
      <vt:lpstr>De 4 årstider </vt:lpstr>
      <vt:lpstr>Opgavebeskrivelse</vt:lpstr>
      <vt:lpstr>Metoder</vt:lpstr>
      <vt:lpstr>PowerPoint-præsentation</vt:lpstr>
      <vt:lpstr>PowerPoint-præsentation</vt:lpstr>
      <vt:lpstr>PowerPoint-præsentation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 4årstider </dc:title>
  <dc:creator>Rene Vestergaard Jensen</dc:creator>
  <cp:lastModifiedBy>Rebekka Lund Jepsen</cp:lastModifiedBy>
  <cp:revision>2</cp:revision>
  <dcterms:created xsi:type="dcterms:W3CDTF">2024-02-27T10:07:58Z</dcterms:created>
  <dcterms:modified xsi:type="dcterms:W3CDTF">2024-03-15T09:55:10Z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0x0101000796B2EB5C64924C931A4BC5E5F3FBB2</vt:lpwstr>
  </property>
</Properties>
</file>