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kka Lund Jepsen" userId="6285a3cc-4e5c-443a-9db4-6dde9b19b459" providerId="ADAL" clId="{6541C62D-0F4E-49E5-B38A-3BF624F1CC3C}"/>
    <pc:docChg chg="modSld">
      <pc:chgData name="Rebekka Lund Jepsen" userId="6285a3cc-4e5c-443a-9db4-6dde9b19b459" providerId="ADAL" clId="{6541C62D-0F4E-49E5-B38A-3BF624F1CC3C}" dt="2024-03-15T10:06:15.151" v="47"/>
      <pc:docMkLst>
        <pc:docMk/>
      </pc:docMkLst>
      <pc:sldChg chg="modSp mod">
        <pc:chgData name="Rebekka Lund Jepsen" userId="6285a3cc-4e5c-443a-9db4-6dde9b19b459" providerId="ADAL" clId="{6541C62D-0F4E-49E5-B38A-3BF624F1CC3C}" dt="2024-03-08T07:50:27.666" v="2" actId="20577"/>
        <pc:sldMkLst>
          <pc:docMk/>
          <pc:sldMk cId="44973274" sldId="257"/>
        </pc:sldMkLst>
        <pc:spChg chg="mod">
          <ac:chgData name="Rebekka Lund Jepsen" userId="6285a3cc-4e5c-443a-9db4-6dde9b19b459" providerId="ADAL" clId="{6541C62D-0F4E-49E5-B38A-3BF624F1CC3C}" dt="2024-03-08T07:50:27.666" v="2" actId="20577"/>
          <ac:spMkLst>
            <pc:docMk/>
            <pc:sldMk cId="44973274" sldId="257"/>
            <ac:spMk id="3" creationId="{EA122607-48C7-A040-328E-0D351165ED61}"/>
          </ac:spMkLst>
        </pc:spChg>
      </pc:sldChg>
      <pc:sldChg chg="modSp mod">
        <pc:chgData name="Rebekka Lund Jepsen" userId="6285a3cc-4e5c-443a-9db4-6dde9b19b459" providerId="ADAL" clId="{6541C62D-0F4E-49E5-B38A-3BF624F1CC3C}" dt="2024-03-15T10:05:33.119" v="36" actId="20577"/>
        <pc:sldMkLst>
          <pc:docMk/>
          <pc:sldMk cId="4268263007" sldId="258"/>
        </pc:sldMkLst>
        <pc:spChg chg="mod">
          <ac:chgData name="Rebekka Lund Jepsen" userId="6285a3cc-4e5c-443a-9db4-6dde9b19b459" providerId="ADAL" clId="{6541C62D-0F4E-49E5-B38A-3BF624F1CC3C}" dt="2024-03-15T10:05:33.119" v="36" actId="20577"/>
          <ac:spMkLst>
            <pc:docMk/>
            <pc:sldMk cId="4268263007" sldId="258"/>
            <ac:spMk id="3" creationId="{AA233033-D9C7-EBFF-E2C0-5347635730C8}"/>
          </ac:spMkLst>
        </pc:spChg>
      </pc:sldChg>
      <pc:sldChg chg="modSp mod">
        <pc:chgData name="Rebekka Lund Jepsen" userId="6285a3cc-4e5c-443a-9db4-6dde9b19b459" providerId="ADAL" clId="{6541C62D-0F4E-49E5-B38A-3BF624F1CC3C}" dt="2024-03-15T10:05:52.246" v="42" actId="20577"/>
        <pc:sldMkLst>
          <pc:docMk/>
          <pc:sldMk cId="2966790475" sldId="259"/>
        </pc:sldMkLst>
        <pc:spChg chg="mod">
          <ac:chgData name="Rebekka Lund Jepsen" userId="6285a3cc-4e5c-443a-9db4-6dde9b19b459" providerId="ADAL" clId="{6541C62D-0F4E-49E5-B38A-3BF624F1CC3C}" dt="2024-03-15T10:05:52.246" v="42" actId="20577"/>
          <ac:spMkLst>
            <pc:docMk/>
            <pc:sldMk cId="2966790475" sldId="259"/>
            <ac:spMk id="3" creationId="{0A511766-2C13-056B-FB6D-934D43DB7412}"/>
          </ac:spMkLst>
        </pc:spChg>
      </pc:sldChg>
      <pc:sldChg chg="modSp mod">
        <pc:chgData name="Rebekka Lund Jepsen" userId="6285a3cc-4e5c-443a-9db4-6dde9b19b459" providerId="ADAL" clId="{6541C62D-0F4E-49E5-B38A-3BF624F1CC3C}" dt="2024-03-15T10:06:04.518" v="45"/>
        <pc:sldMkLst>
          <pc:docMk/>
          <pc:sldMk cId="1886450943" sldId="260"/>
        </pc:sldMkLst>
        <pc:spChg chg="mod">
          <ac:chgData name="Rebekka Lund Jepsen" userId="6285a3cc-4e5c-443a-9db4-6dde9b19b459" providerId="ADAL" clId="{6541C62D-0F4E-49E5-B38A-3BF624F1CC3C}" dt="2024-03-15T10:06:04.518" v="45"/>
          <ac:spMkLst>
            <pc:docMk/>
            <pc:sldMk cId="1886450943" sldId="260"/>
            <ac:spMk id="3" creationId="{74BB313D-6476-E03F-DBB3-CEDD5DAEE9B9}"/>
          </ac:spMkLst>
        </pc:spChg>
      </pc:sldChg>
      <pc:sldChg chg="modSp mod">
        <pc:chgData name="Rebekka Lund Jepsen" userId="6285a3cc-4e5c-443a-9db4-6dde9b19b459" providerId="ADAL" clId="{6541C62D-0F4E-49E5-B38A-3BF624F1CC3C}" dt="2024-03-15T10:06:15.151" v="47"/>
        <pc:sldMkLst>
          <pc:docMk/>
          <pc:sldMk cId="2615663284" sldId="261"/>
        </pc:sldMkLst>
        <pc:spChg chg="mod">
          <ac:chgData name="Rebekka Lund Jepsen" userId="6285a3cc-4e5c-443a-9db4-6dde9b19b459" providerId="ADAL" clId="{6541C62D-0F4E-49E5-B38A-3BF624F1CC3C}" dt="2024-03-15T10:06:15.151" v="47"/>
          <ac:spMkLst>
            <pc:docMk/>
            <pc:sldMk cId="2615663284" sldId="261"/>
            <ac:spMk id="3" creationId="{E4076606-D499-72C4-B4C4-84380150EEBE}"/>
          </ac:spMkLst>
        </pc:spChg>
      </pc:sldChg>
    </pc:docChg>
  </pc:docChgLst>
  <pc:docChgLst>
    <pc:chgData name="Rene Vestergaard Jensen" userId="S::rvj@ucrs.dk::87b4a8eb-02bc-40c1-bad0-c6f3c991666e" providerId="AD" clId="Web-{748A089F-6AA7-46D3-9F9D-9D72B43EE44F}"/>
    <pc:docChg chg="modSld">
      <pc:chgData name="Rene Vestergaard Jensen" userId="S::rvj@ucrs.dk::87b4a8eb-02bc-40c1-bad0-c6f3c991666e" providerId="AD" clId="Web-{748A089F-6AA7-46D3-9F9D-9D72B43EE44F}" dt="2024-03-12T10:13:32.538" v="51" actId="20577"/>
      <pc:docMkLst>
        <pc:docMk/>
      </pc:docMkLst>
      <pc:sldChg chg="modSp">
        <pc:chgData name="Rene Vestergaard Jensen" userId="S::rvj@ucrs.dk::87b4a8eb-02bc-40c1-bad0-c6f3c991666e" providerId="AD" clId="Web-{748A089F-6AA7-46D3-9F9D-9D72B43EE44F}" dt="2024-03-12T10:13:10.803" v="35" actId="20577"/>
        <pc:sldMkLst>
          <pc:docMk/>
          <pc:sldMk cId="1886450943" sldId="260"/>
        </pc:sldMkLst>
        <pc:spChg chg="mod">
          <ac:chgData name="Rene Vestergaard Jensen" userId="S::rvj@ucrs.dk::87b4a8eb-02bc-40c1-bad0-c6f3c991666e" providerId="AD" clId="Web-{748A089F-6AA7-46D3-9F9D-9D72B43EE44F}" dt="2024-03-12T10:13:10.803" v="35" actId="20577"/>
          <ac:spMkLst>
            <pc:docMk/>
            <pc:sldMk cId="1886450943" sldId="260"/>
            <ac:spMk id="3" creationId="{74BB313D-6476-E03F-DBB3-CEDD5DAEE9B9}"/>
          </ac:spMkLst>
        </pc:spChg>
      </pc:sldChg>
      <pc:sldChg chg="modSp">
        <pc:chgData name="Rene Vestergaard Jensen" userId="S::rvj@ucrs.dk::87b4a8eb-02bc-40c1-bad0-c6f3c991666e" providerId="AD" clId="Web-{748A089F-6AA7-46D3-9F9D-9D72B43EE44F}" dt="2024-03-12T10:13:32.538" v="51" actId="20577"/>
        <pc:sldMkLst>
          <pc:docMk/>
          <pc:sldMk cId="2615663284" sldId="261"/>
        </pc:sldMkLst>
        <pc:spChg chg="mod">
          <ac:chgData name="Rene Vestergaard Jensen" userId="S::rvj@ucrs.dk::87b4a8eb-02bc-40c1-bad0-c6f3c991666e" providerId="AD" clId="Web-{748A089F-6AA7-46D3-9F9D-9D72B43EE44F}" dt="2024-03-12T10:13:32.538" v="51" actId="20577"/>
          <ac:spMkLst>
            <pc:docMk/>
            <pc:sldMk cId="2615663284" sldId="261"/>
            <ac:spMk id="3" creationId="{E4076606-D499-72C4-B4C4-84380150EEB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13D574-6EAB-7E64-D8F9-569772A42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5EE94D-F3B2-DC34-45D8-374A0C4BD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0C9AC5-FC55-4BEB-31F4-6E6AF0A9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043B0F-ABEA-48F3-5049-EA27993D6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32ACED-E627-0C61-C76A-26F5CE8B8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033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46798A-87B2-CA45-B9B7-43B1F354B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0DB6591-A216-AE2A-9DB6-7FE906DB9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85BEC4-21CD-6F63-5F27-259F118C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8E18A2-E499-45DA-2911-C9CCEDBD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BC6509-F9D6-0501-B5FC-6587270F8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154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654D771-08DD-4277-7E6E-F524D6D31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881933B-728E-ADD2-C454-A3202ABBD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25FC4DC-B718-A374-4608-3CF41571E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82FF82-8BC4-8DB2-5CE2-C8C68A2D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92D8CC-AAD1-83A4-5AD6-6B28027F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405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A8237-71C9-0DB9-5D7D-B3FE6EB31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D2B07E-4028-FC09-80FF-43922876B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73BE36-7D6A-3155-B4DF-7EA14274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7BDA45-FB4A-4E5D-F746-97B0D4C0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255FCC-B4E5-7BC5-9BEE-89DD0138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175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2C415-7EA8-E072-FEF4-847E23CC2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BB03A2-ACC5-B067-45D4-9664C6023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75C5E0-56BB-CFE8-77D2-8A928A14E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DC6889-0AEF-B862-B10D-C29C2B3A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6ACC25-58B0-D102-8B06-17514A8A6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004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59F7E-5ECA-6148-7A7A-6F0C6922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38293-EBAC-A92E-E315-15958B3D4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045BB6-6BDB-B7E3-2CDF-C852B17A8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E04C65E-4762-4B90-E9E2-8352EB17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5F4724-2F39-79B1-3BD8-65A54F43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8F9EEF-5BB1-65A6-5366-C2E93DC7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073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E8CC8-D309-03D0-DB79-B968F6E05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A9E209-2361-7096-E328-480D4244C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125861-2B03-673A-EFB5-140F102B3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507EC0F-2822-BF0D-093C-D38993ED6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B9EFD13-5791-52B5-4F95-84FDEE6CA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192C51D-FF2F-0EBA-31B6-783FA35D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5F4C0AE-69FD-CF58-5BCA-CEF149492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76C7FBD-DD58-82DE-38ED-70CCC868B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9478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3A4836-7B14-429D-6322-E7034DAA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8803DF-CA6D-3911-9896-AEADFDDB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B631F45-3A65-9812-8D69-02B97955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D1C318-91FC-8BE0-989F-09F74FF80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526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0387DE3-311E-F5B0-E8E2-3E189547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D0BA42E-D447-3B22-3704-8889CD3A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5F46F9B-C223-EE3F-1068-4F6011B7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35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7E7421-78DD-A7CA-00AC-6FB00256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E2E196-752A-BAFE-954B-98E4920E8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B790FE-F196-A47A-DCF5-75C798DB9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313E37F-9F4B-1B10-9304-2052FCBC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0501EB-DC94-59D5-B4D5-B064267C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500F94A-C3E3-BBAC-4681-AF1821EC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86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5A940-2EC0-D5F5-CB95-611BDE2D5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FED9069-D122-B53F-BCFD-2C5C84D348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18335DB-2D99-3F8F-19BC-DCE15DFFC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660F75-1082-B050-AD96-A45C05A5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2F3AF96-3A1C-9D62-857B-3D451DB0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873A948-7B46-4605-2D2A-129FC988D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213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F033D2E-61AA-E39D-ADCD-8292F99A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06E65FA-FE9C-5A86-B380-B856CE795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B80BBA-88C4-E132-2482-87986A31BD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4836B-9D46-4DF7-922D-3DB97429746A}" type="datetimeFigureOut">
              <a:rPr lang="da-DK" smtClean="0"/>
              <a:t>15-03-2024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5E8B04-893C-669F-77FA-E15E88D8D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31AAC0-4C0D-40C7-8D30-60E61C75D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AC3CF-F73C-4C95-B576-A2210FE8E0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455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11177-8B19-6523-1D3D-81A0A3440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Frisk og sund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B86A182-2BE4-34DC-4E08-DB61179E1E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[Indsæt billede på forsiden]</a:t>
            </a:r>
          </a:p>
          <a:p>
            <a:r>
              <a:rPr lang="da-DK" dirty="0"/>
              <a:t>[Indsæt Navn og uddannelse i sidefod eller i bunden af siden]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112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794E49-58CE-0A00-1244-F41F3939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Opgavebeskrivelse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122607-48C7-A040-328E-0D351165E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denne læringsaktivitet skal du lære, om marcipan og sukker, samt forskellen på de forskellige typer af førnævnte. Du skal se på, hvad </a:t>
            </a:r>
            <a:r>
              <a:rPr lang="da-DK" dirty="0" err="1"/>
              <a:t>Fairtraidemærkningen</a:t>
            </a:r>
            <a:r>
              <a:rPr lang="da-DK" dirty="0"/>
              <a:t> fortæller om varerne. Samt anvende sukker og marcipan i praksis. </a:t>
            </a:r>
          </a:p>
        </p:txBody>
      </p:sp>
    </p:spTree>
    <p:extLst>
      <p:ext uri="{BB962C8B-B14F-4D97-AF65-F5344CB8AC3E}">
        <p14:creationId xmlns:p14="http://schemas.microsoft.com/office/powerpoint/2010/main" val="4497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A14D1-F1EF-6A8F-267D-0C3F18E2C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233033-D9C7-EBFF-E2C0-534763573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Opgaven afleveres i PowerPoint eller skriftligt, husk at gemme i din  mappe.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laver praktiske og teoretiske opgaver, under vejledning af læreren.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fremstiller kalkulationer til de udvalgte praktiske opgaver, med mulighed for at søge hjælp fra læreren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Du får undervisning i læringsmålene.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 arbejdes individuelt eller i grupper af 2-3 personer i produktionslokalet og dokumentation afleveres individuelt.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826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B2A9B-92F3-7284-BA29-9E5A71E8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511766-2C13-056B-FB6D-934D43DB7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Beskriv sukkerfremstillingen og hvilke typer af sukker, der findes.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Beskriv fremstillingen af marcipan og hvilke typer af marcipan, der findes.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</p:txBody>
      </p:sp>
    </p:spTree>
    <p:extLst>
      <p:ext uri="{BB962C8B-B14F-4D97-AF65-F5344CB8AC3E}">
        <p14:creationId xmlns:p14="http://schemas.microsoft.com/office/powerpoint/2010/main" val="296679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4D62B-5239-A5D5-4782-F1383CAE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BB313D-6476-E03F-DBB3-CEDD5DAE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Beskriv hvilke allergener sukker og marcipan indeholder.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/>
          </a:p>
          <a:p>
            <a:r>
              <a:rPr lang="da-DK" dirty="0"/>
              <a:t>Beskriv hvordan man opbevarer marcipan og sukker.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>
              <a:cs typeface="Calibri" panose="020F0502020204030204"/>
            </a:endParaRPr>
          </a:p>
          <a:p>
            <a:r>
              <a:rPr lang="da-DK" dirty="0">
                <a:cs typeface="Calibri" panose="020F0502020204030204"/>
              </a:rPr>
              <a:t>Forklar hvilken betydning </a:t>
            </a:r>
            <a:r>
              <a:rPr lang="da-DK" dirty="0" err="1">
                <a:cs typeface="Calibri" panose="020F0502020204030204"/>
              </a:rPr>
              <a:t>fairtraidemærket</a:t>
            </a:r>
            <a:r>
              <a:rPr lang="da-DK" dirty="0">
                <a:cs typeface="Calibri" panose="020F0502020204030204"/>
              </a:rPr>
              <a:t> har.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</p:txBody>
      </p:sp>
    </p:spTree>
    <p:extLst>
      <p:ext uri="{BB962C8B-B14F-4D97-AF65-F5344CB8AC3E}">
        <p14:creationId xmlns:p14="http://schemas.microsoft.com/office/powerpoint/2010/main" val="188645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03051-3B26-628E-C55C-9B22072DA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076606-D499-72C4-B4C4-84380150E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>
                <a:cs typeface="Calibri"/>
              </a:rPr>
              <a:t>Hvad betyder </a:t>
            </a:r>
            <a:r>
              <a:rPr lang="da-DK" dirty="0" err="1">
                <a:cs typeface="Calibri"/>
              </a:rPr>
              <a:t>Greenwashing</a:t>
            </a:r>
            <a:r>
              <a:rPr lang="da-DK" dirty="0">
                <a:cs typeface="Calibri"/>
              </a:rPr>
              <a:t>.</a:t>
            </a:r>
            <a:endParaRPr lang="da-DK" dirty="0"/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/>
          </a:p>
          <a:p>
            <a:r>
              <a:rPr lang="da-DK" dirty="0"/>
              <a:t>Fortæl hvad du har lært i denne læringsaktivitet.</a:t>
            </a:r>
          </a:p>
          <a:p>
            <a:pPr marL="0" indent="0">
              <a:buNone/>
            </a:pPr>
            <a:r>
              <a:rPr lang="da-DK" i="1" dirty="0"/>
              <a:t>Beskriv her: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5663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6B2EB5C64924C931A4BC5E5F3FBB2" ma:contentTypeVersion="6" ma:contentTypeDescription="Opret et nyt dokument." ma:contentTypeScope="" ma:versionID="e236f750ced2813801ea58920a1a73e5">
  <xsd:schema xmlns:xsd="http://www.w3.org/2001/XMLSchema" xmlns:xs="http://www.w3.org/2001/XMLSchema" xmlns:p="http://schemas.microsoft.com/office/2006/metadata/properties" xmlns:ns2="f4308206-d6aa-41ca-94ef-2eadbaf2c7ab" xmlns:ns3="84b7b7fe-dd3d-4c41-b5bb-8ce9fd441c4e" targetNamespace="http://schemas.microsoft.com/office/2006/metadata/properties" ma:root="true" ma:fieldsID="4f60f321929d5f590a9267031425c47e" ns2:_="" ns3:_="">
    <xsd:import namespace="f4308206-d6aa-41ca-94ef-2eadbaf2c7ab"/>
    <xsd:import namespace="84b7b7fe-dd3d-4c41-b5bb-8ce9fd441c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08206-d6aa-41ca-94ef-2eadbaf2c7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7b7fe-dd3d-4c41-b5bb-8ce9fd441c4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39ECA0-C229-437C-9A5E-9BB04C15DD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08206-d6aa-41ca-94ef-2eadbaf2c7ab"/>
    <ds:schemaRef ds:uri="84b7b7fe-dd3d-4c41-b5bb-8ce9fd441c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7448D8-CA4E-41F5-A9B9-99EEC38B78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44A7D0-965D-4CDB-B8DB-BC706A57C8A4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84b7b7fe-dd3d-4c41-b5bb-8ce9fd441c4e"/>
    <ds:schemaRef ds:uri="http://schemas.microsoft.com/office/infopath/2007/PartnerControls"/>
    <ds:schemaRef ds:uri="http://schemas.openxmlformats.org/package/2006/metadata/core-properties"/>
    <ds:schemaRef ds:uri="f4308206-d6aa-41ca-94ef-2eadbaf2c7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Frisk og sund </vt:lpstr>
      <vt:lpstr>Opgavebeskrivelse</vt:lpstr>
      <vt:lpstr>Metoder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4årstider </dc:title>
  <dc:creator>Rene Vestergaard Jensen</dc:creator>
  <cp:lastModifiedBy>Rebekka Lund Jepsen</cp:lastModifiedBy>
  <cp:revision>3</cp:revision>
  <dcterms:created xsi:type="dcterms:W3CDTF">2024-02-27T10:07:58Z</dcterms:created>
  <dcterms:modified xsi:type="dcterms:W3CDTF">2024-03-15T10:06:16Z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0x0101000796B2EB5C64924C931A4BC5E5F3FBB2</vt:lpwstr>
  </property>
</Properties>
</file>