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1" r:id="rId9"/>
    <p:sldId id="260" r:id="rId10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ebekka Lund Jepsen" userId="6285a3cc-4e5c-443a-9db4-6dde9b19b459" providerId="ADAL" clId="{C7F7EA0E-4725-477D-B815-3D02CBD7F131}"/>
    <pc:docChg chg="custSel modSld">
      <pc:chgData name="Rebekka Lund Jepsen" userId="6285a3cc-4e5c-443a-9db4-6dde9b19b459" providerId="ADAL" clId="{C7F7EA0E-4725-477D-B815-3D02CBD7F131}" dt="2024-03-15T09:42:45.361" v="1377" actId="20577"/>
      <pc:docMkLst>
        <pc:docMk/>
      </pc:docMkLst>
      <pc:sldChg chg="modSp mod">
        <pc:chgData name="Rebekka Lund Jepsen" userId="6285a3cc-4e5c-443a-9db4-6dde9b19b459" providerId="ADAL" clId="{C7F7EA0E-4725-477D-B815-3D02CBD7F131}" dt="2024-03-15T09:42:25.356" v="1351" actId="20577"/>
        <pc:sldMkLst>
          <pc:docMk/>
          <pc:sldMk cId="804195334" sldId="257"/>
        </pc:sldMkLst>
        <pc:spChg chg="mod">
          <ac:chgData name="Rebekka Lund Jepsen" userId="6285a3cc-4e5c-443a-9db4-6dde9b19b459" providerId="ADAL" clId="{C7F7EA0E-4725-477D-B815-3D02CBD7F131}" dt="2024-03-15T09:42:25.356" v="1351" actId="20577"/>
          <ac:spMkLst>
            <pc:docMk/>
            <pc:sldMk cId="804195334" sldId="257"/>
            <ac:spMk id="3" creationId="{77D9A761-5FB5-E8F2-F573-660DFC711845}"/>
          </ac:spMkLst>
        </pc:spChg>
      </pc:sldChg>
      <pc:sldChg chg="modSp mod">
        <pc:chgData name="Rebekka Lund Jepsen" userId="6285a3cc-4e5c-443a-9db4-6dde9b19b459" providerId="ADAL" clId="{C7F7EA0E-4725-477D-B815-3D02CBD7F131}" dt="2024-03-15T09:42:45.361" v="1377" actId="20577"/>
        <pc:sldMkLst>
          <pc:docMk/>
          <pc:sldMk cId="2607584747" sldId="258"/>
        </pc:sldMkLst>
        <pc:spChg chg="mod">
          <ac:chgData name="Rebekka Lund Jepsen" userId="6285a3cc-4e5c-443a-9db4-6dde9b19b459" providerId="ADAL" clId="{C7F7EA0E-4725-477D-B815-3D02CBD7F131}" dt="2024-03-15T09:42:45.361" v="1377" actId="20577"/>
          <ac:spMkLst>
            <pc:docMk/>
            <pc:sldMk cId="2607584747" sldId="258"/>
            <ac:spMk id="3" creationId="{CC860488-225B-E423-8CE5-4F163CA80774}"/>
          </ac:spMkLst>
        </pc:spChg>
      </pc:sldChg>
      <pc:sldChg chg="modSp mod">
        <pc:chgData name="Rebekka Lund Jepsen" userId="6285a3cc-4e5c-443a-9db4-6dde9b19b459" providerId="ADAL" clId="{C7F7EA0E-4725-477D-B815-3D02CBD7F131}" dt="2024-03-15T09:38:12.944" v="968" actId="20577"/>
        <pc:sldMkLst>
          <pc:docMk/>
          <pc:sldMk cId="302506476" sldId="259"/>
        </pc:sldMkLst>
        <pc:spChg chg="mod">
          <ac:chgData name="Rebekka Lund Jepsen" userId="6285a3cc-4e5c-443a-9db4-6dde9b19b459" providerId="ADAL" clId="{C7F7EA0E-4725-477D-B815-3D02CBD7F131}" dt="2024-03-15T09:38:12.944" v="968" actId="20577"/>
          <ac:spMkLst>
            <pc:docMk/>
            <pc:sldMk cId="302506476" sldId="259"/>
            <ac:spMk id="3" creationId="{7270DB00-899F-0FAB-1433-025390A63B05}"/>
          </ac:spMkLst>
        </pc:spChg>
      </pc:sldChg>
      <pc:sldChg chg="modSp mod">
        <pc:chgData name="Rebekka Lund Jepsen" userId="6285a3cc-4e5c-443a-9db4-6dde9b19b459" providerId="ADAL" clId="{C7F7EA0E-4725-477D-B815-3D02CBD7F131}" dt="2024-03-15T09:39:15.599" v="1028" actId="20577"/>
        <pc:sldMkLst>
          <pc:docMk/>
          <pc:sldMk cId="1351313340" sldId="260"/>
        </pc:sldMkLst>
        <pc:spChg chg="mod">
          <ac:chgData name="Rebekka Lund Jepsen" userId="6285a3cc-4e5c-443a-9db4-6dde9b19b459" providerId="ADAL" clId="{C7F7EA0E-4725-477D-B815-3D02CBD7F131}" dt="2024-03-15T09:39:15.599" v="1028" actId="20577"/>
          <ac:spMkLst>
            <pc:docMk/>
            <pc:sldMk cId="1351313340" sldId="260"/>
            <ac:spMk id="3" creationId="{00282241-6820-87A4-3E78-16F5F17EE6C1}"/>
          </ac:spMkLst>
        </pc:spChg>
      </pc:sldChg>
      <pc:sldChg chg="modSp mod">
        <pc:chgData name="Rebekka Lund Jepsen" userId="6285a3cc-4e5c-443a-9db4-6dde9b19b459" providerId="ADAL" clId="{C7F7EA0E-4725-477D-B815-3D02CBD7F131}" dt="2024-03-15T09:38:46.048" v="1002" actId="313"/>
        <pc:sldMkLst>
          <pc:docMk/>
          <pc:sldMk cId="53057833" sldId="261"/>
        </pc:sldMkLst>
        <pc:spChg chg="mod">
          <ac:chgData name="Rebekka Lund Jepsen" userId="6285a3cc-4e5c-443a-9db4-6dde9b19b459" providerId="ADAL" clId="{C7F7EA0E-4725-477D-B815-3D02CBD7F131}" dt="2024-03-15T09:38:46.048" v="1002" actId="313"/>
          <ac:spMkLst>
            <pc:docMk/>
            <pc:sldMk cId="53057833" sldId="261"/>
            <ac:spMk id="3" creationId="{02BE6D80-B8E7-2002-C608-32C907EBB089}"/>
          </ac:spMkLst>
        </pc:spChg>
      </pc:sldChg>
    </pc:docChg>
  </pc:docChgLst>
  <pc:docChgLst>
    <pc:chgData name="Rebekka Lund Jepsen" userId="6285a3cc-4e5c-443a-9db4-6dde9b19b459" providerId="ADAL" clId="{522EFBA0-3031-4D2D-9CBC-242AA50AE4F8}"/>
    <pc:docChg chg="custSel modSld">
      <pc:chgData name="Rebekka Lund Jepsen" userId="6285a3cc-4e5c-443a-9db4-6dde9b19b459" providerId="ADAL" clId="{522EFBA0-3031-4D2D-9CBC-242AA50AE4F8}" dt="2024-03-06T14:16:43.675" v="29" actId="20577"/>
      <pc:docMkLst>
        <pc:docMk/>
      </pc:docMkLst>
      <pc:sldChg chg="modSp mod">
        <pc:chgData name="Rebekka Lund Jepsen" userId="6285a3cc-4e5c-443a-9db4-6dde9b19b459" providerId="ADAL" clId="{522EFBA0-3031-4D2D-9CBC-242AA50AE4F8}" dt="2024-03-06T14:15:38.874" v="1" actId="20577"/>
        <pc:sldMkLst>
          <pc:docMk/>
          <pc:sldMk cId="804195334" sldId="257"/>
        </pc:sldMkLst>
        <pc:spChg chg="mod">
          <ac:chgData name="Rebekka Lund Jepsen" userId="6285a3cc-4e5c-443a-9db4-6dde9b19b459" providerId="ADAL" clId="{522EFBA0-3031-4D2D-9CBC-242AA50AE4F8}" dt="2024-03-06T14:15:38.874" v="1" actId="20577"/>
          <ac:spMkLst>
            <pc:docMk/>
            <pc:sldMk cId="804195334" sldId="257"/>
            <ac:spMk id="3" creationId="{77D9A761-5FB5-E8F2-F573-660DFC711845}"/>
          </ac:spMkLst>
        </pc:spChg>
      </pc:sldChg>
      <pc:sldChg chg="modSp mod">
        <pc:chgData name="Rebekka Lund Jepsen" userId="6285a3cc-4e5c-443a-9db4-6dde9b19b459" providerId="ADAL" clId="{522EFBA0-3031-4D2D-9CBC-242AA50AE4F8}" dt="2024-03-06T14:16:09.396" v="22" actId="6549"/>
        <pc:sldMkLst>
          <pc:docMk/>
          <pc:sldMk cId="2607584747" sldId="258"/>
        </pc:sldMkLst>
        <pc:spChg chg="mod">
          <ac:chgData name="Rebekka Lund Jepsen" userId="6285a3cc-4e5c-443a-9db4-6dde9b19b459" providerId="ADAL" clId="{522EFBA0-3031-4D2D-9CBC-242AA50AE4F8}" dt="2024-03-06T14:16:09.396" v="22" actId="6549"/>
          <ac:spMkLst>
            <pc:docMk/>
            <pc:sldMk cId="2607584747" sldId="258"/>
            <ac:spMk id="3" creationId="{CC860488-225B-E423-8CE5-4F163CA80774}"/>
          </ac:spMkLst>
        </pc:spChg>
      </pc:sldChg>
      <pc:sldChg chg="modSp mod">
        <pc:chgData name="Rebekka Lund Jepsen" userId="6285a3cc-4e5c-443a-9db4-6dde9b19b459" providerId="ADAL" clId="{522EFBA0-3031-4D2D-9CBC-242AA50AE4F8}" dt="2024-03-06T14:16:43.675" v="29" actId="20577"/>
        <pc:sldMkLst>
          <pc:docMk/>
          <pc:sldMk cId="53057833" sldId="261"/>
        </pc:sldMkLst>
        <pc:spChg chg="mod">
          <ac:chgData name="Rebekka Lund Jepsen" userId="6285a3cc-4e5c-443a-9db4-6dde9b19b459" providerId="ADAL" clId="{522EFBA0-3031-4D2D-9CBC-242AA50AE4F8}" dt="2024-03-06T14:16:43.675" v="29" actId="20577"/>
          <ac:spMkLst>
            <pc:docMk/>
            <pc:sldMk cId="53057833" sldId="261"/>
            <ac:spMk id="3" creationId="{02BE6D80-B8E7-2002-C608-32C907EBB08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6CFD30-75E8-7A5C-0597-FD7C9A5A67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4C27002C-2D3A-D134-03FC-F470A1940A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2A219BA-EF38-F117-0D66-86D3468DB0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AC6EE-ACF6-47DD-BDB0-1436D09E5224}" type="datetimeFigureOut">
              <a:rPr lang="da-DK" smtClean="0"/>
              <a:t>15-03-2024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0E51B5C-F33D-27A5-6597-24E5133AEF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F295D9C-2F60-FA03-1636-19969F363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73719-3949-45BF-9E4E-ADD5F8B9500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01652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9B1CA1-A50C-8A3C-DA1B-4C0CC79E1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797A46CE-BD01-40B7-ECC9-7AAEA77340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AA11B98-0EAC-B6EB-F2C9-CC61A6431F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AC6EE-ACF6-47DD-BDB0-1436D09E5224}" type="datetimeFigureOut">
              <a:rPr lang="da-DK" smtClean="0"/>
              <a:t>15-03-2024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1551DE6-E135-C908-E1A4-2EE373BB3B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FA88331-CB4C-0EE9-E4A2-96F7AB438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73719-3949-45BF-9E4E-ADD5F8B9500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28169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6481D88E-E740-C459-09A0-635D7017CC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25EAC139-DE6F-B1D2-7F92-F5250A5F0D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658FBB5-0F76-8E3C-9D35-E4F1E1D69E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AC6EE-ACF6-47DD-BDB0-1436D09E5224}" type="datetimeFigureOut">
              <a:rPr lang="da-DK" smtClean="0"/>
              <a:t>15-03-2024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6ED5A5A-78ED-CE4E-3E6E-6C4022543E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40EFB5F-EE66-B539-789A-DAECE16A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73719-3949-45BF-9E4E-ADD5F8B9500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11285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881B68-E759-8123-1DA4-9946F9F9AE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44FC03C-C404-B05F-47F7-967AB5B77C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64A2E2F-A6C5-BC8F-34AA-14D982CBEE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AC6EE-ACF6-47DD-BDB0-1436D09E5224}" type="datetimeFigureOut">
              <a:rPr lang="da-DK" smtClean="0"/>
              <a:t>15-03-2024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1FC1E0D-7127-1A63-F440-3955542BA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6A81A96-4167-E853-BFC2-4BFF16536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73719-3949-45BF-9E4E-ADD5F8B9500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1446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B23DF3F-4AC7-E75E-3205-E571D4AB3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5815C118-8812-0280-7A76-6D80076BC0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E0FC4AD-7CCF-62F7-7A39-C8809DEE1E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AC6EE-ACF6-47DD-BDB0-1436D09E5224}" type="datetimeFigureOut">
              <a:rPr lang="da-DK" smtClean="0"/>
              <a:t>15-03-2024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33EF8EC-2A1A-B22E-A2A5-0CB3890BB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1DFCEDD-30AD-422B-AEF8-BB8CEEE01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73719-3949-45BF-9E4E-ADD5F8B9500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8948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FFAF0BE-13A8-4E4A-D37E-5A41F4ABC9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00DACCA-C126-6A20-C5F8-280DE92DD1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4A485299-5BF1-A179-D742-88B5FF9009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D1CEB13B-BEE6-ED4C-EA9E-ACEF57F884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AC6EE-ACF6-47DD-BDB0-1436D09E5224}" type="datetimeFigureOut">
              <a:rPr lang="da-DK" smtClean="0"/>
              <a:t>15-03-2024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73E68E5C-2B98-69C6-7F99-7D8EACDDC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231DC3B6-3E27-FC18-7CB7-00DF37268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73719-3949-45BF-9E4E-ADD5F8B9500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11008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AAD69F3-44D3-4D08-E8D4-DDE6DBE50D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39152CB4-6874-E129-6477-454086109A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C0D5C85F-CBF2-C52D-1472-FBC87D0832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8B4B528C-C35E-BDD8-017B-40F1F8F054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E1D3336B-A409-6BBC-2A68-638BDD371B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E92F8BE0-2D1F-296D-A4CC-33065AB44A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AC6EE-ACF6-47DD-BDB0-1436D09E5224}" type="datetimeFigureOut">
              <a:rPr lang="da-DK" smtClean="0"/>
              <a:t>15-03-2024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9EB664D5-462B-15D3-FDD1-4343E84C96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DA9F2EED-41A8-86D4-894F-313F866A6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73719-3949-45BF-9E4E-ADD5F8B9500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11403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647138-9F2E-B5E5-69F6-CBE469068F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62DB715F-78FB-8320-B36C-6BF9BCD9A3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AC6EE-ACF6-47DD-BDB0-1436D09E5224}" type="datetimeFigureOut">
              <a:rPr lang="da-DK" smtClean="0"/>
              <a:t>15-03-2024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9FDF3BE1-B8D5-825F-AD81-CB6F074C09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5DD90F4C-7C8B-0276-3A89-B74B0A8E59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73719-3949-45BF-9E4E-ADD5F8B9500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37829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A32487C4-FF5D-F3A3-74D3-0E84DD7746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AC6EE-ACF6-47DD-BDB0-1436D09E5224}" type="datetimeFigureOut">
              <a:rPr lang="da-DK" smtClean="0"/>
              <a:t>15-03-2024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91B34725-8DA5-C781-2AD4-F2B409771A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27A65CF9-B945-E5D3-0160-887554C1F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73719-3949-45BF-9E4E-ADD5F8B9500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17317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56CBF30-B2C3-9435-ACD9-600B55572A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660E9F7-EDF3-D746-475A-3BDD584D35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CFF22450-5703-6D63-78EE-338E80BD10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179F821A-B674-D275-653D-E0835151A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AC6EE-ACF6-47DD-BDB0-1436D09E5224}" type="datetimeFigureOut">
              <a:rPr lang="da-DK" smtClean="0"/>
              <a:t>15-03-2024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6E7F4C11-1177-0588-8004-014E89256F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F297B1F3-FDB2-E1BD-A53E-0BC4B709B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73719-3949-45BF-9E4E-ADD5F8B9500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34500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87DA668-B30C-D221-F234-85BD1BADA9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463C638E-9C54-933A-BEC1-F4120459F0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AE9D71A4-9B6F-C33D-3846-5B1CBD8240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F4E555C8-1787-5B31-A195-15C7C78BF6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AC6EE-ACF6-47DD-BDB0-1436D09E5224}" type="datetimeFigureOut">
              <a:rPr lang="da-DK" smtClean="0"/>
              <a:t>15-03-2024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2CB56D10-24B5-7FD9-0DE5-B85EFAD9F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2E2AECAA-8F93-5253-14F2-023925751C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73719-3949-45BF-9E4E-ADD5F8B9500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09826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A4D7A983-6E88-8690-129A-6C5A4B5FFD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1B507A46-EE8E-ED14-7CBE-EE557138F5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9298E1E-EC17-4052-4FF1-6BFC91B566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98AC6EE-ACF6-47DD-BDB0-1436D09E5224}" type="datetimeFigureOut">
              <a:rPr lang="da-DK" smtClean="0"/>
              <a:t>15-03-2024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0C01F5B-4500-235E-0773-4D1F6D43B9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7EB8E75-FEAD-2F5E-E8A8-E86DF63D53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E73719-3949-45BF-9E4E-ADD5F8B9500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22164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4C4C467-E0AE-ABAC-8685-6EB1B1B96FE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Madens kemi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959ADED5-806F-8B01-F751-82B5CFE538A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[Indsæt billede på forsiden]</a:t>
            </a:r>
          </a:p>
          <a:p>
            <a:r>
              <a:rPr lang="da-DK" dirty="0"/>
              <a:t>[Indsæt Navn og uddannelse i sidefod eller i bunden af siden]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3941691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C7D814-11F2-1FE4-A29F-543D9139F2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Opgavebeskrivelse 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7D9A761-5FB5-E8F2-F573-660DFC7118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I denne læringsaktivitet skal du lære, hvilken funktion de energigivende nærigstoffer, fedt, kulhydrat og protein har i den daglige produktion. </a:t>
            </a:r>
          </a:p>
          <a:p>
            <a:r>
              <a:rPr lang="da-DK" dirty="0"/>
              <a:t>Den gode hverdagsmad, hvor vi tænker lokale råvarer, sensorik og bæredygtighed. Vi arbejder samtidig med de fem grundsmage.</a:t>
            </a:r>
          </a:p>
        </p:txBody>
      </p:sp>
    </p:spTree>
    <p:extLst>
      <p:ext uri="{BB962C8B-B14F-4D97-AF65-F5344CB8AC3E}">
        <p14:creationId xmlns:p14="http://schemas.microsoft.com/office/powerpoint/2010/main" val="804195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801F9D-2F35-94D8-7386-E75F0B3800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Metoder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C860488-225B-E423-8CE5-4F163CA807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a-DK" dirty="0"/>
              <a:t>Du </a:t>
            </a:r>
            <a:r>
              <a:rPr lang="da-DK"/>
              <a:t>skal besvare opgaven ved at fremstille </a:t>
            </a:r>
            <a:r>
              <a:rPr lang="da-DK" dirty="0"/>
              <a:t>en video til din mappe. Her udarbejder du et PowerPoint med billeder som du fremlægger. Du optager din fremlæggelse med fx </a:t>
            </a:r>
            <a:r>
              <a:rPr lang="da-DK" dirty="0" err="1"/>
              <a:t>ScreenPal</a:t>
            </a:r>
            <a:r>
              <a:rPr lang="da-DK" dirty="0"/>
              <a:t> og afleverer videoen i din mappe.</a:t>
            </a:r>
          </a:p>
          <a:p>
            <a:endParaRPr lang="da-DK" dirty="0"/>
          </a:p>
          <a:p>
            <a:r>
              <a:rPr lang="da-DK" dirty="0"/>
              <a:t>Du laver praktiske og teoretiske opgaver, under vejledning af læreren. </a:t>
            </a:r>
          </a:p>
          <a:p>
            <a:endParaRPr lang="da-DK" dirty="0"/>
          </a:p>
          <a:p>
            <a:r>
              <a:rPr lang="da-DK" dirty="0"/>
              <a:t>Du får undervisning i læringsmålene. </a:t>
            </a:r>
          </a:p>
          <a:p>
            <a:endParaRPr lang="da-DK" dirty="0"/>
          </a:p>
          <a:p>
            <a:r>
              <a:rPr lang="da-DK" dirty="0"/>
              <a:t>Der arbejdes individuelt eller i grupper af 2-3 personer i produktionslokalet og dokumentation afleveres individuelt. </a:t>
            </a:r>
          </a:p>
        </p:txBody>
      </p:sp>
    </p:spTree>
    <p:extLst>
      <p:ext uri="{BB962C8B-B14F-4D97-AF65-F5344CB8AC3E}">
        <p14:creationId xmlns:p14="http://schemas.microsoft.com/office/powerpoint/2010/main" val="2607584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A1336A-0EE8-2B34-2DAC-78F7012C6C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270DB00-899F-0FAB-1433-025390A63B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dirty="0"/>
              <a:t>Beskriv i videoen de køkkentekniske egenskaber for:</a:t>
            </a:r>
          </a:p>
          <a:p>
            <a:pPr marL="0" indent="0">
              <a:buNone/>
            </a:pPr>
            <a:r>
              <a:rPr lang="da-DK" dirty="0"/>
              <a:t>•	Fedt:</a:t>
            </a:r>
          </a:p>
          <a:p>
            <a:pPr marL="0" indent="0">
              <a:buNone/>
            </a:pPr>
            <a:r>
              <a:rPr lang="da-DK" dirty="0"/>
              <a:t>•	Protein:</a:t>
            </a:r>
          </a:p>
          <a:p>
            <a:pPr marL="0" indent="0">
              <a:buNone/>
            </a:pPr>
            <a:r>
              <a:rPr lang="da-DK" dirty="0"/>
              <a:t>•	Kulhydrater: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dirty="0"/>
              <a:t>Beskriv i videoen de fem grundsmage og hvad anvendelsen af dem har af betydning for dine retter.</a:t>
            </a:r>
          </a:p>
        </p:txBody>
      </p:sp>
    </p:spTree>
    <p:extLst>
      <p:ext uri="{BB962C8B-B14F-4D97-AF65-F5344CB8AC3E}">
        <p14:creationId xmlns:p14="http://schemas.microsoft.com/office/powerpoint/2010/main" val="3025064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F89B76-B78B-0296-31FA-DD3666EA91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2BE6D80-B8E7-2002-C608-32C907EBB0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a-DK" dirty="0"/>
              <a:t>Forklar i videoen, hvilken betydning det har at vælge lokale råvarer ud fra de 3 bæredygtighedsperspektiver.</a:t>
            </a:r>
          </a:p>
          <a:p>
            <a:pPr marL="0" indent="0">
              <a:buNone/>
            </a:pPr>
            <a:endParaRPr lang="da-DK" dirty="0"/>
          </a:p>
          <a:p>
            <a:r>
              <a:rPr lang="da-DK" dirty="0"/>
              <a:t>Social</a:t>
            </a:r>
          </a:p>
          <a:p>
            <a:r>
              <a:rPr lang="da-DK" dirty="0"/>
              <a:t>Økonomisk</a:t>
            </a:r>
          </a:p>
          <a:p>
            <a:r>
              <a:rPr lang="da-DK" dirty="0"/>
              <a:t>Miljø </a:t>
            </a:r>
          </a:p>
          <a:p>
            <a:pPr marL="0" indent="0">
              <a:buNone/>
            </a:pPr>
            <a:endParaRPr lang="da-DK" dirty="0"/>
          </a:p>
          <a:p>
            <a:r>
              <a:rPr lang="da-DK" dirty="0"/>
              <a:t>Kom med et forslag, i din video, på et produkt/ret, hvor de 5 grundsmage og bæredygtighed går hånd i hånd.</a:t>
            </a:r>
          </a:p>
          <a:p>
            <a:pPr marL="0" indent="0">
              <a:buNone/>
            </a:pPr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530578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A70A151-E5CF-3609-B0D7-7689BCEB3F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0282241-6820-87A4-3E78-16F5F17EE6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Fortæl i videoen om en dag i køkkenet, hvad gik godt og hvad gik skidt.</a:t>
            </a:r>
          </a:p>
          <a:p>
            <a:pPr marL="0" indent="0">
              <a:buNone/>
            </a:pPr>
            <a:endParaRPr lang="da-DK" dirty="0"/>
          </a:p>
          <a:p>
            <a:r>
              <a:rPr lang="da-DK" dirty="0"/>
              <a:t>Fortæl i videoen, hvad du har lært i denne læringsaktivitet.</a:t>
            </a:r>
          </a:p>
        </p:txBody>
      </p:sp>
    </p:spTree>
    <p:extLst>
      <p:ext uri="{BB962C8B-B14F-4D97-AF65-F5344CB8AC3E}">
        <p14:creationId xmlns:p14="http://schemas.microsoft.com/office/powerpoint/2010/main" val="13513133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796B2EB5C64924C931A4BC5E5F3FBB2" ma:contentTypeVersion="6" ma:contentTypeDescription="Opret et nyt dokument." ma:contentTypeScope="" ma:versionID="e236f750ced2813801ea58920a1a73e5">
  <xsd:schema xmlns:xsd="http://www.w3.org/2001/XMLSchema" xmlns:xs="http://www.w3.org/2001/XMLSchema" xmlns:p="http://schemas.microsoft.com/office/2006/metadata/properties" xmlns:ns2="f4308206-d6aa-41ca-94ef-2eadbaf2c7ab" xmlns:ns3="84b7b7fe-dd3d-4c41-b5bb-8ce9fd441c4e" targetNamespace="http://schemas.microsoft.com/office/2006/metadata/properties" ma:root="true" ma:fieldsID="4f60f321929d5f590a9267031425c47e" ns2:_="" ns3:_="">
    <xsd:import namespace="f4308206-d6aa-41ca-94ef-2eadbaf2c7ab"/>
    <xsd:import namespace="84b7b7fe-dd3d-4c41-b5bb-8ce9fd441c4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308206-d6aa-41ca-94ef-2eadbaf2c7a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b7b7fe-dd3d-4c41-b5bb-8ce9fd441c4e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098AE4C-F237-4104-B617-40CEA09B175E}">
  <ds:schemaRefs>
    <ds:schemaRef ds:uri="http://schemas.microsoft.com/office/2006/metadata/properties"/>
    <ds:schemaRef ds:uri="http://www.w3.org/XML/1998/namespace"/>
    <ds:schemaRef ds:uri="http://schemas.microsoft.com/office/2006/documentManagement/types"/>
    <ds:schemaRef ds:uri="84b7b7fe-dd3d-4c41-b5bb-8ce9fd441c4e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f4308206-d6aa-41ca-94ef-2eadbaf2c7ab"/>
    <ds:schemaRef ds:uri="http://purl.org/dc/dcmitype/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AA1B7830-F42F-4264-A723-46F2D1E635B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4308206-d6aa-41ca-94ef-2eadbaf2c7ab"/>
    <ds:schemaRef ds:uri="84b7b7fe-dd3d-4c41-b5bb-8ce9fd441c4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E31F6A3-FB24-49FC-A63B-0AB442FE56E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255</Words>
  <Application>Microsoft Office PowerPoint</Application>
  <PresentationFormat>Widescreen</PresentationFormat>
  <Paragraphs>33</Paragraphs>
  <Slides>6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Office-tema</vt:lpstr>
      <vt:lpstr>Madens kemi</vt:lpstr>
      <vt:lpstr>Opgavebeskrivelse </vt:lpstr>
      <vt:lpstr>Metoder</vt:lpstr>
      <vt:lpstr>PowerPoint-præsentation</vt:lpstr>
      <vt:lpstr>PowerPoint-præsentation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Madens kemi</dc:title>
  <dc:creator>Rene Vestergaard Jensen</dc:creator>
  <cp:lastModifiedBy>Rebekka Lund Jepsen</cp:lastModifiedBy>
  <cp:revision>3</cp:revision>
  <dcterms:created xsi:type="dcterms:W3CDTF">2024-03-05T10:15:33Z</dcterms:created>
  <dcterms:modified xsi:type="dcterms:W3CDTF">2024-03-15T09:42:52Z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0x0101000796B2EB5C64924C931A4BC5E5F3FBB2</vt:lpwstr>
  </property>
</Properties>
</file>