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bekka Lund Jepsen" userId="6285a3cc-4e5c-443a-9db4-6dde9b19b459" providerId="ADAL" clId="{78DF4714-06DA-4782-AF9C-54F4D873093C}"/>
    <pc:docChg chg="undo custSel modSld">
      <pc:chgData name="Rebekka Lund Jepsen" userId="6285a3cc-4e5c-443a-9db4-6dde9b19b459" providerId="ADAL" clId="{78DF4714-06DA-4782-AF9C-54F4D873093C}" dt="2024-03-15T09:56:04.892" v="166" actId="20577"/>
      <pc:docMkLst>
        <pc:docMk/>
      </pc:docMkLst>
      <pc:sldChg chg="modSp mod">
        <pc:chgData name="Rebekka Lund Jepsen" userId="6285a3cc-4e5c-443a-9db4-6dde9b19b459" providerId="ADAL" clId="{78DF4714-06DA-4782-AF9C-54F4D873093C}" dt="2024-03-06T14:04:06.199" v="14" actId="20577"/>
        <pc:sldMkLst>
          <pc:docMk/>
          <pc:sldMk cId="44973274" sldId="257"/>
        </pc:sldMkLst>
        <pc:spChg chg="mod">
          <ac:chgData name="Rebekka Lund Jepsen" userId="6285a3cc-4e5c-443a-9db4-6dde9b19b459" providerId="ADAL" clId="{78DF4714-06DA-4782-AF9C-54F4D873093C}" dt="2024-03-06T14:04:06.199" v="14" actId="20577"/>
          <ac:spMkLst>
            <pc:docMk/>
            <pc:sldMk cId="44973274" sldId="257"/>
            <ac:spMk id="3" creationId="{EA122607-48C7-A040-328E-0D351165ED61}"/>
          </ac:spMkLst>
        </pc:spChg>
      </pc:sldChg>
      <pc:sldChg chg="modSp mod">
        <pc:chgData name="Rebekka Lund Jepsen" userId="6285a3cc-4e5c-443a-9db4-6dde9b19b459" providerId="ADAL" clId="{78DF4714-06DA-4782-AF9C-54F4D873093C}" dt="2024-03-15T09:50:07.363" v="74" actId="20577"/>
        <pc:sldMkLst>
          <pc:docMk/>
          <pc:sldMk cId="4268263007" sldId="258"/>
        </pc:sldMkLst>
        <pc:spChg chg="mod">
          <ac:chgData name="Rebekka Lund Jepsen" userId="6285a3cc-4e5c-443a-9db4-6dde9b19b459" providerId="ADAL" clId="{78DF4714-06DA-4782-AF9C-54F4D873093C}" dt="2024-03-15T09:50:07.363" v="74" actId="20577"/>
          <ac:spMkLst>
            <pc:docMk/>
            <pc:sldMk cId="4268263007" sldId="258"/>
            <ac:spMk id="3" creationId="{AA233033-D9C7-EBFF-E2C0-5347635730C8}"/>
          </ac:spMkLst>
        </pc:spChg>
      </pc:sldChg>
      <pc:sldChg chg="modSp mod">
        <pc:chgData name="Rebekka Lund Jepsen" userId="6285a3cc-4e5c-443a-9db4-6dde9b19b459" providerId="ADAL" clId="{78DF4714-06DA-4782-AF9C-54F4D873093C}" dt="2024-03-15T09:50:51.831" v="95" actId="20577"/>
        <pc:sldMkLst>
          <pc:docMk/>
          <pc:sldMk cId="2966790475" sldId="259"/>
        </pc:sldMkLst>
        <pc:spChg chg="mod">
          <ac:chgData name="Rebekka Lund Jepsen" userId="6285a3cc-4e5c-443a-9db4-6dde9b19b459" providerId="ADAL" clId="{78DF4714-06DA-4782-AF9C-54F4D873093C}" dt="2024-03-15T09:50:51.831" v="95" actId="20577"/>
          <ac:spMkLst>
            <pc:docMk/>
            <pc:sldMk cId="2966790475" sldId="259"/>
            <ac:spMk id="3" creationId="{0A511766-2C13-056B-FB6D-934D43DB7412}"/>
          </ac:spMkLst>
        </pc:spChg>
      </pc:sldChg>
      <pc:sldChg chg="modSp mod">
        <pc:chgData name="Rebekka Lund Jepsen" userId="6285a3cc-4e5c-443a-9db4-6dde9b19b459" providerId="ADAL" clId="{78DF4714-06DA-4782-AF9C-54F4D873093C}" dt="2024-03-15T09:51:40.545" v="105" actId="20577"/>
        <pc:sldMkLst>
          <pc:docMk/>
          <pc:sldMk cId="1886450943" sldId="260"/>
        </pc:sldMkLst>
        <pc:spChg chg="mod">
          <ac:chgData name="Rebekka Lund Jepsen" userId="6285a3cc-4e5c-443a-9db4-6dde9b19b459" providerId="ADAL" clId="{78DF4714-06DA-4782-AF9C-54F4D873093C}" dt="2024-03-15T09:51:40.545" v="105" actId="20577"/>
          <ac:spMkLst>
            <pc:docMk/>
            <pc:sldMk cId="1886450943" sldId="260"/>
            <ac:spMk id="3" creationId="{74BB313D-6476-E03F-DBB3-CEDD5DAEE9B9}"/>
          </ac:spMkLst>
        </pc:spChg>
      </pc:sldChg>
      <pc:sldChg chg="modSp mod">
        <pc:chgData name="Rebekka Lund Jepsen" userId="6285a3cc-4e5c-443a-9db4-6dde9b19b459" providerId="ADAL" clId="{78DF4714-06DA-4782-AF9C-54F4D873093C}" dt="2024-03-15T09:56:04.892" v="166" actId="20577"/>
        <pc:sldMkLst>
          <pc:docMk/>
          <pc:sldMk cId="2615663284" sldId="261"/>
        </pc:sldMkLst>
        <pc:spChg chg="mod">
          <ac:chgData name="Rebekka Lund Jepsen" userId="6285a3cc-4e5c-443a-9db4-6dde9b19b459" providerId="ADAL" clId="{78DF4714-06DA-4782-AF9C-54F4D873093C}" dt="2024-03-15T09:56:04.892" v="166" actId="20577"/>
          <ac:spMkLst>
            <pc:docMk/>
            <pc:sldMk cId="2615663284" sldId="261"/>
            <ac:spMk id="3" creationId="{E4076606-D499-72C4-B4C4-84380150EEB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13D574-6EAB-7E64-D8F9-569772A42686}"/>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EF5EE94D-F3B2-DC34-45D8-374A0C4BDC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120C9AC5-FC55-4BEB-31F4-6E6AF0A91184}"/>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5" name="Pladsholder til sidefod 4">
            <a:extLst>
              <a:ext uri="{FF2B5EF4-FFF2-40B4-BE49-F238E27FC236}">
                <a16:creationId xmlns:a16="http://schemas.microsoft.com/office/drawing/2014/main" id="{30043B0F-ABEA-48F3-5049-EA27993D631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332ACED-E627-0C61-C76A-26F5CE8B8F80}"/>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600336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46798A-87B2-CA45-B9B7-43B1F354BDBD}"/>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30DB6591-A216-AE2A-9DB6-7FE906DB9409}"/>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085BEC4-21CD-6F63-5F27-259F118CD8AC}"/>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5" name="Pladsholder til sidefod 4">
            <a:extLst>
              <a:ext uri="{FF2B5EF4-FFF2-40B4-BE49-F238E27FC236}">
                <a16:creationId xmlns:a16="http://schemas.microsoft.com/office/drawing/2014/main" id="{DD8E18A2-E499-45DA-2911-C9CCEDBDB1B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ABC6509-F9D6-0501-B5FC-6587270F810B}"/>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2181545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D654D771-08DD-4277-7E6E-F524D6D31BA5}"/>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9881933B-728E-ADD2-C454-A3202ABBD5AF}"/>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25FC4DC-B718-A374-4608-3CF41571EA06}"/>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5" name="Pladsholder til sidefod 4">
            <a:extLst>
              <a:ext uri="{FF2B5EF4-FFF2-40B4-BE49-F238E27FC236}">
                <a16:creationId xmlns:a16="http://schemas.microsoft.com/office/drawing/2014/main" id="{2282FF82-8BC4-8DB2-5CE2-C8C68A2DB73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892D8CC-AAD1-83A4-5AD6-6B28027F91AC}"/>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594055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EA8237-71C9-0DB9-5D7D-B3FE6EB31F8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60D2B07E-4028-FC09-80FF-43922876B75B}"/>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C73BE36-7D6A-3155-B4DF-7EA14274B2D5}"/>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5" name="Pladsholder til sidefod 4">
            <a:extLst>
              <a:ext uri="{FF2B5EF4-FFF2-40B4-BE49-F238E27FC236}">
                <a16:creationId xmlns:a16="http://schemas.microsoft.com/office/drawing/2014/main" id="{C07BDA45-FB4A-4E5D-F746-97B0D4C0572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1255FCC-B4E5-7BC5-9BEE-89DD0138C931}"/>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4261756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82C415-7EA8-E072-FEF4-847E23CC27B4}"/>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31BB03A2-ACC5-B067-45D4-9664C6023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1F75C5E0-56BB-CFE8-77D2-8A928A14EFC5}"/>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5" name="Pladsholder til sidefod 4">
            <a:extLst>
              <a:ext uri="{FF2B5EF4-FFF2-40B4-BE49-F238E27FC236}">
                <a16:creationId xmlns:a16="http://schemas.microsoft.com/office/drawing/2014/main" id="{96DC6889-0AEF-B862-B10D-C29C2B3A6D25}"/>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D6ACC25-58B0-D102-8B06-17514A8A603D}"/>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930046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059F7E-5ECA-6148-7A7A-6F0C692202A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1438293-EBAC-A92E-E315-15958B3D42CD}"/>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79045BB6-6BDB-B7E3-2CDF-C852B17A8FA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EE04C65E-4762-4B90-E9E2-8352EB1796AA}"/>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6" name="Pladsholder til sidefod 5">
            <a:extLst>
              <a:ext uri="{FF2B5EF4-FFF2-40B4-BE49-F238E27FC236}">
                <a16:creationId xmlns:a16="http://schemas.microsoft.com/office/drawing/2014/main" id="{855F4724-2F39-79B1-3BD8-65A54F43431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78F9EEF-5BB1-65A6-5366-C2E93DC7D815}"/>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530735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3E8CC8-D309-03D0-DB79-B968F6E05BEC}"/>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8A9E209-2361-7096-E328-480D4244C2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F1125861-2B03-673A-EFB5-140F102B36A8}"/>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A507EC0F-2822-BF0D-093C-D38993ED61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EB9EFD13-5791-52B5-4F95-84FDEE6CAA28}"/>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3192C51D-FF2F-0EBA-31B6-783FA35DC927}"/>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8" name="Pladsholder til sidefod 7">
            <a:extLst>
              <a:ext uri="{FF2B5EF4-FFF2-40B4-BE49-F238E27FC236}">
                <a16:creationId xmlns:a16="http://schemas.microsoft.com/office/drawing/2014/main" id="{B5F4C0AE-69FD-CF58-5BCA-CEF149492869}"/>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576C7FBD-DD58-82DE-38ED-70CCC868B321}"/>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579478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3A4836-7B14-429D-6322-E7034DAAD983}"/>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AB8803DF-CA6D-3911-9896-AEADFDDB00BC}"/>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4" name="Pladsholder til sidefod 3">
            <a:extLst>
              <a:ext uri="{FF2B5EF4-FFF2-40B4-BE49-F238E27FC236}">
                <a16:creationId xmlns:a16="http://schemas.microsoft.com/office/drawing/2014/main" id="{0B631F45-3A65-9812-8D69-02B979550FD7}"/>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ACD1C318-91FC-8BE0-989F-09F74FF8022C}"/>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1395260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20387DE3-311E-F5B0-E8E2-3E189547A79D}"/>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3" name="Pladsholder til sidefod 2">
            <a:extLst>
              <a:ext uri="{FF2B5EF4-FFF2-40B4-BE49-F238E27FC236}">
                <a16:creationId xmlns:a16="http://schemas.microsoft.com/office/drawing/2014/main" id="{5D0BA42E-D447-3B22-3704-8889CD3AB188}"/>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05F46F9B-C223-EE3F-1068-4F6011B7AA7C}"/>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103510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7E7421-78DD-A7CA-00AC-6FB00256D88D}"/>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33E2E196-752A-BAFE-954B-98E4920E83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0DB790FE-F196-A47A-DCF5-75C798DB92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313E37F-9F4B-1B10-9304-2052FCBCD21D}"/>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6" name="Pladsholder til sidefod 5">
            <a:extLst>
              <a:ext uri="{FF2B5EF4-FFF2-40B4-BE49-F238E27FC236}">
                <a16:creationId xmlns:a16="http://schemas.microsoft.com/office/drawing/2014/main" id="{770501EB-DC94-59D5-B4D5-B064267CC6A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500F94A-C3E3-BBAC-4681-AF1821EC728D}"/>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3798868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15A940-2EC0-D5F5-CB95-611BDE2D5813}"/>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4FED9069-D122-B53F-BCFD-2C5C84D348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918335DB-2D99-3F8F-19BC-DCE15DFFC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E660F75-1082-B050-AD96-A45C05A5B47D}"/>
              </a:ext>
            </a:extLst>
          </p:cNvPr>
          <p:cNvSpPr>
            <a:spLocks noGrp="1"/>
          </p:cNvSpPr>
          <p:nvPr>
            <p:ph type="dt" sz="half" idx="10"/>
          </p:nvPr>
        </p:nvSpPr>
        <p:spPr/>
        <p:txBody>
          <a:bodyPr/>
          <a:lstStyle/>
          <a:p>
            <a:fld id="{0764836B-9D46-4DF7-922D-3DB97429746A}" type="datetimeFigureOut">
              <a:rPr lang="da-DK" smtClean="0"/>
              <a:t>15-03-2024</a:t>
            </a:fld>
            <a:endParaRPr lang="da-DK"/>
          </a:p>
        </p:txBody>
      </p:sp>
      <p:sp>
        <p:nvSpPr>
          <p:cNvPr id="6" name="Pladsholder til sidefod 5">
            <a:extLst>
              <a:ext uri="{FF2B5EF4-FFF2-40B4-BE49-F238E27FC236}">
                <a16:creationId xmlns:a16="http://schemas.microsoft.com/office/drawing/2014/main" id="{B2F3AF96-3A1C-9D62-857B-3D451DB013B1}"/>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B873A948-7B46-4605-2D2A-129FC988D861}"/>
              </a:ext>
            </a:extLst>
          </p:cNvPr>
          <p:cNvSpPr>
            <a:spLocks noGrp="1"/>
          </p:cNvSpPr>
          <p:nvPr>
            <p:ph type="sldNum" sz="quarter" idx="12"/>
          </p:nvPr>
        </p:nvSpPr>
        <p:spPr/>
        <p:txBody>
          <a:bodyPr/>
          <a:lstStyle/>
          <a:p>
            <a:fld id="{0B1AC3CF-F73C-4C95-B576-A2210FE8E0F4}" type="slidenum">
              <a:rPr lang="da-DK" smtClean="0"/>
              <a:t>‹nr.›</a:t>
            </a:fld>
            <a:endParaRPr lang="da-DK"/>
          </a:p>
        </p:txBody>
      </p:sp>
    </p:spTree>
    <p:extLst>
      <p:ext uri="{BB962C8B-B14F-4D97-AF65-F5344CB8AC3E}">
        <p14:creationId xmlns:p14="http://schemas.microsoft.com/office/powerpoint/2010/main" val="1492139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DF033D2E-61AA-E39D-ADCD-8292F99AC2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06E65FA-FE9C-5A86-B380-B856CE795E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8B80BBA-88C4-E132-2482-87986A31BD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64836B-9D46-4DF7-922D-3DB97429746A}" type="datetimeFigureOut">
              <a:rPr lang="da-DK" smtClean="0"/>
              <a:t>15-03-2024</a:t>
            </a:fld>
            <a:endParaRPr lang="da-DK"/>
          </a:p>
        </p:txBody>
      </p:sp>
      <p:sp>
        <p:nvSpPr>
          <p:cNvPr id="5" name="Pladsholder til sidefod 4">
            <a:extLst>
              <a:ext uri="{FF2B5EF4-FFF2-40B4-BE49-F238E27FC236}">
                <a16:creationId xmlns:a16="http://schemas.microsoft.com/office/drawing/2014/main" id="{865E8B04-893C-669F-77FA-E15E88D8D9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B731AAC0-4C0D-40C7-8D30-60E61C75D1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AC3CF-F73C-4C95-B576-A2210FE8E0F4}" type="slidenum">
              <a:rPr lang="da-DK" smtClean="0"/>
              <a:t>‹nr.›</a:t>
            </a:fld>
            <a:endParaRPr lang="da-DK"/>
          </a:p>
        </p:txBody>
      </p:sp>
    </p:spTree>
    <p:extLst>
      <p:ext uri="{BB962C8B-B14F-4D97-AF65-F5344CB8AC3E}">
        <p14:creationId xmlns:p14="http://schemas.microsoft.com/office/powerpoint/2010/main" val="37845500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C11177-8B19-6523-1D3D-81A0A3440692}"/>
              </a:ext>
            </a:extLst>
          </p:cNvPr>
          <p:cNvSpPr>
            <a:spLocks noGrp="1"/>
          </p:cNvSpPr>
          <p:nvPr>
            <p:ph type="ctrTitle"/>
          </p:nvPr>
        </p:nvSpPr>
        <p:spPr/>
        <p:txBody>
          <a:bodyPr/>
          <a:lstStyle/>
          <a:p>
            <a:r>
              <a:rPr lang="da-DK" dirty="0"/>
              <a:t>De 4årstider </a:t>
            </a:r>
          </a:p>
        </p:txBody>
      </p:sp>
      <p:sp>
        <p:nvSpPr>
          <p:cNvPr id="3" name="Undertitel 2">
            <a:extLst>
              <a:ext uri="{FF2B5EF4-FFF2-40B4-BE49-F238E27FC236}">
                <a16:creationId xmlns:a16="http://schemas.microsoft.com/office/drawing/2014/main" id="{2B86A182-2BE4-34DC-4E08-DB61179E1EEF}"/>
              </a:ext>
            </a:extLst>
          </p:cNvPr>
          <p:cNvSpPr>
            <a:spLocks noGrp="1"/>
          </p:cNvSpPr>
          <p:nvPr>
            <p:ph type="subTitle" idx="1"/>
          </p:nvPr>
        </p:nvSpPr>
        <p:spPr/>
        <p:txBody>
          <a:bodyPr/>
          <a:lstStyle/>
          <a:p>
            <a:r>
              <a:rPr lang="da-DK" dirty="0"/>
              <a:t>[Indsæt billede på forsiden]</a:t>
            </a:r>
          </a:p>
          <a:p>
            <a:r>
              <a:rPr lang="da-DK" dirty="0"/>
              <a:t>[Indsæt Navn og uddannelse i sidefod eller i bunden af siden]</a:t>
            </a:r>
          </a:p>
          <a:p>
            <a:endParaRPr lang="da-DK" dirty="0"/>
          </a:p>
        </p:txBody>
      </p:sp>
    </p:spTree>
    <p:extLst>
      <p:ext uri="{BB962C8B-B14F-4D97-AF65-F5344CB8AC3E}">
        <p14:creationId xmlns:p14="http://schemas.microsoft.com/office/powerpoint/2010/main" val="1571120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794E49-58CE-0A00-1244-F41F3939FF82}"/>
              </a:ext>
            </a:extLst>
          </p:cNvPr>
          <p:cNvSpPr>
            <a:spLocks noGrp="1"/>
          </p:cNvSpPr>
          <p:nvPr>
            <p:ph type="title"/>
          </p:nvPr>
        </p:nvSpPr>
        <p:spPr/>
        <p:txBody>
          <a:bodyPr/>
          <a:lstStyle/>
          <a:p>
            <a:r>
              <a:rPr lang="da-DK" dirty="0"/>
              <a:t>Opgavebeskrivelse</a:t>
            </a:r>
          </a:p>
        </p:txBody>
      </p:sp>
      <p:sp>
        <p:nvSpPr>
          <p:cNvPr id="3" name="Pladsholder til indhold 2">
            <a:extLst>
              <a:ext uri="{FF2B5EF4-FFF2-40B4-BE49-F238E27FC236}">
                <a16:creationId xmlns:a16="http://schemas.microsoft.com/office/drawing/2014/main" id="{EA122607-48C7-A040-328E-0D351165ED61}"/>
              </a:ext>
            </a:extLst>
          </p:cNvPr>
          <p:cNvSpPr>
            <a:spLocks noGrp="1"/>
          </p:cNvSpPr>
          <p:nvPr>
            <p:ph idx="1"/>
          </p:nvPr>
        </p:nvSpPr>
        <p:spPr/>
        <p:txBody>
          <a:bodyPr/>
          <a:lstStyle/>
          <a:p>
            <a:r>
              <a:rPr lang="da-DK" dirty="0"/>
              <a:t>I denne læringsaktivitet skal du undersøge, hvilke råvarer, der hører årstiden til og hvordan de anvendes. Ligeledes skal du undersøge, hvordan sæson og bæredygtighed hænger sammen, eller ikke gør. Du skal i køkkenet se på råvarebehandling og grundtilberedning. Hvilke fordele, ulemper og betydning har ”sæson” og bæredygtighed, inden for branchen. Du skal søge relevante informationer om emnet. Du vil skulle planlægge og arbejde med årstidsbestemte produkter. Du skal undersøge, hvad vores leverandører har af forskellige tiltag i forhold til sæson, bæredygtighed og madspild. Der vil være virksomhedsbesøg for at se, hvilke lokale råvarer området byder på. </a:t>
            </a:r>
          </a:p>
        </p:txBody>
      </p:sp>
    </p:spTree>
    <p:extLst>
      <p:ext uri="{BB962C8B-B14F-4D97-AF65-F5344CB8AC3E}">
        <p14:creationId xmlns:p14="http://schemas.microsoft.com/office/powerpoint/2010/main" val="44973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5A14D1-F1EF-6A8F-267D-0C3F18E2C454}"/>
              </a:ext>
            </a:extLst>
          </p:cNvPr>
          <p:cNvSpPr>
            <a:spLocks noGrp="1"/>
          </p:cNvSpPr>
          <p:nvPr>
            <p:ph type="title"/>
          </p:nvPr>
        </p:nvSpPr>
        <p:spPr/>
        <p:txBody>
          <a:bodyPr/>
          <a:lstStyle/>
          <a:p>
            <a:r>
              <a:rPr lang="da-DK" dirty="0"/>
              <a:t>Metoder</a:t>
            </a:r>
          </a:p>
        </p:txBody>
      </p:sp>
      <p:sp>
        <p:nvSpPr>
          <p:cNvPr id="3" name="Pladsholder til indhold 2">
            <a:extLst>
              <a:ext uri="{FF2B5EF4-FFF2-40B4-BE49-F238E27FC236}">
                <a16:creationId xmlns:a16="http://schemas.microsoft.com/office/drawing/2014/main" id="{AA233033-D9C7-EBFF-E2C0-5347635730C8}"/>
              </a:ext>
            </a:extLst>
          </p:cNvPr>
          <p:cNvSpPr>
            <a:spLocks noGrp="1"/>
          </p:cNvSpPr>
          <p:nvPr>
            <p:ph idx="1"/>
          </p:nvPr>
        </p:nvSpPr>
        <p:spPr/>
        <p:txBody>
          <a:bodyPr/>
          <a:lstStyle/>
          <a:p>
            <a:pPr algn="l" rtl="0" fontAlgn="base">
              <a:buFont typeface="Arial" panose="020B0604020202020204" pitchFamily="34" charset="0"/>
              <a:buChar char="•"/>
            </a:pPr>
            <a:r>
              <a:rPr lang="da-DK" sz="2800" b="0" i="0" dirty="0">
                <a:solidFill>
                  <a:srgbClr val="000000"/>
                </a:solidFill>
                <a:effectLst/>
                <a:latin typeface="Calibri" panose="020F0502020204030204" pitchFamily="34" charset="0"/>
              </a:rPr>
              <a:t>Opgaven afleveres i PowerPoint, husk at gemme den i din mappe. </a:t>
            </a:r>
          </a:p>
          <a:p>
            <a:pPr algn="l" rtl="0" fontAlgn="base">
              <a:buFont typeface="Arial" panose="020B0604020202020204" pitchFamily="34" charset="0"/>
              <a:buChar char="•"/>
            </a:pPr>
            <a:r>
              <a:rPr lang="da-DK" sz="2800" b="0" i="0" dirty="0">
                <a:solidFill>
                  <a:srgbClr val="000000"/>
                </a:solidFill>
                <a:effectLst/>
                <a:latin typeface="Calibri" panose="020F0502020204030204" pitchFamily="34" charset="0"/>
              </a:rPr>
              <a:t>Du laver praktiske og teoretiske opgaver, under vejledning af læreren. </a:t>
            </a:r>
          </a:p>
          <a:p>
            <a:pPr algn="l" rtl="0" fontAlgn="base">
              <a:buFont typeface="Arial" panose="020B0604020202020204" pitchFamily="34" charset="0"/>
              <a:buChar char="•"/>
            </a:pPr>
            <a:r>
              <a:rPr lang="da-DK" sz="2800" b="0" i="0" dirty="0">
                <a:solidFill>
                  <a:srgbClr val="000000"/>
                </a:solidFill>
                <a:effectLst/>
                <a:latin typeface="Calibri" panose="020F0502020204030204" pitchFamily="34" charset="0"/>
              </a:rPr>
              <a:t>Du fremstiller kalkulationer til de udvalgte praktiske opgaver, med mulighed for at søge hjælp fra læreren </a:t>
            </a:r>
          </a:p>
          <a:p>
            <a:pPr algn="l" rtl="0" fontAlgn="base">
              <a:buFont typeface="Arial" panose="020B0604020202020204" pitchFamily="34" charset="0"/>
              <a:buChar char="•"/>
            </a:pPr>
            <a:r>
              <a:rPr lang="da-DK" sz="2800" b="0" i="0" dirty="0">
                <a:solidFill>
                  <a:srgbClr val="000000"/>
                </a:solidFill>
                <a:effectLst/>
                <a:latin typeface="Calibri" panose="020F0502020204030204" pitchFamily="34" charset="0"/>
              </a:rPr>
              <a:t>Du får undervisning i læringsmålene. </a:t>
            </a:r>
          </a:p>
          <a:p>
            <a:pPr algn="l" rtl="0" fontAlgn="base">
              <a:buFont typeface="Arial" panose="020B0604020202020204" pitchFamily="34" charset="0"/>
              <a:buChar char="•"/>
            </a:pPr>
            <a:r>
              <a:rPr lang="da-DK" sz="2800" b="0" i="0" dirty="0">
                <a:solidFill>
                  <a:srgbClr val="000000"/>
                </a:solidFill>
                <a:effectLst/>
                <a:latin typeface="Calibri" panose="020F0502020204030204" pitchFamily="34" charset="0"/>
              </a:rPr>
              <a:t>Der arbejdes individuelt eller i grupper af 2-3 personer i produktionslokalet og dokumentation afleveres individuelt. </a:t>
            </a:r>
          </a:p>
          <a:p>
            <a:endParaRPr lang="da-DK" dirty="0"/>
          </a:p>
        </p:txBody>
      </p:sp>
    </p:spTree>
    <p:extLst>
      <p:ext uri="{BB962C8B-B14F-4D97-AF65-F5344CB8AC3E}">
        <p14:creationId xmlns:p14="http://schemas.microsoft.com/office/powerpoint/2010/main" val="4268263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0B2A9B-92F3-7284-BA29-9E5A71E8A3DA}"/>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0A511766-2C13-056B-FB6D-934D43DB7412}"/>
              </a:ext>
            </a:extLst>
          </p:cNvPr>
          <p:cNvSpPr>
            <a:spLocks noGrp="1"/>
          </p:cNvSpPr>
          <p:nvPr>
            <p:ph idx="1"/>
          </p:nvPr>
        </p:nvSpPr>
        <p:spPr/>
        <p:txBody>
          <a:bodyPr>
            <a:normAutofit lnSpcReduction="10000"/>
          </a:bodyPr>
          <a:lstStyle/>
          <a:p>
            <a:r>
              <a:rPr lang="da-DK" dirty="0"/>
              <a:t>Beskriv de vigtigste hygiejneregler ved håndtering af frugt og grønt.</a:t>
            </a:r>
          </a:p>
          <a:p>
            <a:pPr marL="0" indent="0">
              <a:buNone/>
            </a:pPr>
            <a:r>
              <a:rPr lang="da-DK" i="1" dirty="0"/>
              <a:t>Beskriv her:</a:t>
            </a:r>
          </a:p>
          <a:p>
            <a:pPr marL="0" indent="0">
              <a:buNone/>
            </a:pPr>
            <a:endParaRPr lang="da-DK" dirty="0"/>
          </a:p>
          <a:p>
            <a:r>
              <a:rPr lang="da-DK" dirty="0"/>
              <a:t>Beskriv hvilken betydning det har for miljøet, at vi anvender årstidens råvarer, med hensyn til energiforbrug, -emballage, -transport osv.</a:t>
            </a:r>
          </a:p>
          <a:p>
            <a:pPr marL="0" indent="0">
              <a:buNone/>
            </a:pPr>
            <a:r>
              <a:rPr lang="da-DK" i="1" dirty="0"/>
              <a:t>Beskriv her:</a:t>
            </a:r>
          </a:p>
          <a:p>
            <a:pPr marL="0" indent="0">
              <a:buNone/>
            </a:pPr>
            <a:endParaRPr lang="da-DK" i="1" dirty="0"/>
          </a:p>
          <a:p>
            <a:r>
              <a:rPr lang="da-DK" dirty="0"/>
              <a:t>Kan man vælge råvarer ud fra et bæredygtig synspunkt?</a:t>
            </a:r>
          </a:p>
          <a:p>
            <a:pPr marL="0" indent="0">
              <a:buNone/>
            </a:pPr>
            <a:r>
              <a:rPr lang="da-DK" i="1" dirty="0"/>
              <a:t>Beskriv her:</a:t>
            </a:r>
          </a:p>
        </p:txBody>
      </p:sp>
    </p:spTree>
    <p:extLst>
      <p:ext uri="{BB962C8B-B14F-4D97-AF65-F5344CB8AC3E}">
        <p14:creationId xmlns:p14="http://schemas.microsoft.com/office/powerpoint/2010/main" val="2966790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A4D62B-5239-A5D5-4782-F1383CAE6974}"/>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74BB313D-6476-E03F-DBB3-CEDD5DAEE9B9}"/>
              </a:ext>
            </a:extLst>
          </p:cNvPr>
          <p:cNvSpPr>
            <a:spLocks noGrp="1"/>
          </p:cNvSpPr>
          <p:nvPr>
            <p:ph idx="1"/>
          </p:nvPr>
        </p:nvSpPr>
        <p:spPr/>
        <p:txBody>
          <a:bodyPr>
            <a:normAutofit fontScale="92500" lnSpcReduction="10000"/>
          </a:bodyPr>
          <a:lstStyle/>
          <a:p>
            <a:r>
              <a:rPr lang="da-DK" dirty="0"/>
              <a:t>Du skal lave menuforslag inden for dit område, til de fire årstider, forår, sommer, efterår og vinter.</a:t>
            </a:r>
          </a:p>
          <a:p>
            <a:endParaRPr lang="da-DK" dirty="0"/>
          </a:p>
          <a:p>
            <a:pPr marL="0" indent="0">
              <a:buNone/>
            </a:pPr>
            <a:r>
              <a:rPr lang="da-DK" dirty="0"/>
              <a:t>Beskriv følgende:</a:t>
            </a:r>
          </a:p>
          <a:p>
            <a:r>
              <a:rPr lang="da-DK" dirty="0"/>
              <a:t>Importerer vi råvarer som vi selv producerer i Danmark, hvorfor?</a:t>
            </a:r>
          </a:p>
          <a:p>
            <a:r>
              <a:rPr lang="da-DK" dirty="0"/>
              <a:t>Hvilken betydning årstiden har på råvarernes pris? </a:t>
            </a:r>
          </a:p>
          <a:p>
            <a:r>
              <a:rPr lang="da-DK" dirty="0"/>
              <a:t>Hvorfor importerer vi f.eks. slagtekød til Danmark?</a:t>
            </a:r>
          </a:p>
          <a:p>
            <a:r>
              <a:rPr lang="da-DK" dirty="0"/>
              <a:t>Er der forskel i næringsindhold på friske danske råvarer og tilsvarende varer fra frost?</a:t>
            </a:r>
          </a:p>
          <a:p>
            <a:r>
              <a:rPr lang="da-DK" dirty="0"/>
              <a:t>Er der forskel i kvalitet på varer, der er friske og varer fra frost?</a:t>
            </a:r>
          </a:p>
          <a:p>
            <a:endParaRPr lang="da-DK" dirty="0"/>
          </a:p>
        </p:txBody>
      </p:sp>
    </p:spTree>
    <p:extLst>
      <p:ext uri="{BB962C8B-B14F-4D97-AF65-F5344CB8AC3E}">
        <p14:creationId xmlns:p14="http://schemas.microsoft.com/office/powerpoint/2010/main" val="1886450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603051-3B26-628E-C55C-9B22072DA553}"/>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E4076606-D499-72C4-B4C4-84380150EEBE}"/>
              </a:ext>
            </a:extLst>
          </p:cNvPr>
          <p:cNvSpPr>
            <a:spLocks noGrp="1"/>
          </p:cNvSpPr>
          <p:nvPr>
            <p:ph idx="1"/>
          </p:nvPr>
        </p:nvSpPr>
        <p:spPr/>
        <p:txBody>
          <a:bodyPr>
            <a:normAutofit fontScale="92500" lnSpcReduction="20000"/>
          </a:bodyPr>
          <a:lstStyle/>
          <a:p>
            <a:r>
              <a:rPr lang="da-DK" dirty="0"/>
              <a:t>Hvilken betydning </a:t>
            </a:r>
            <a:r>
              <a:rPr lang="da-DK"/>
              <a:t>har det, at </a:t>
            </a:r>
            <a:r>
              <a:rPr lang="da-DK" dirty="0"/>
              <a:t>vi importerer råvarer, selvom vi producerer de samme råvarer, i Danmark.</a:t>
            </a:r>
          </a:p>
          <a:p>
            <a:pPr marL="0" indent="0">
              <a:buNone/>
            </a:pPr>
            <a:r>
              <a:rPr lang="da-DK" i="1" dirty="0"/>
              <a:t>Beskriv her:</a:t>
            </a:r>
          </a:p>
          <a:p>
            <a:endParaRPr lang="da-DK" dirty="0"/>
          </a:p>
          <a:p>
            <a:r>
              <a:rPr lang="da-DK" dirty="0"/>
              <a:t>Du har i læringsaktivitet arbejdet med grundtilberedning af sæsonbestemte råvarer. Vælg en råvare, frugt eller grønsag og beskriv den med ord og billeder.</a:t>
            </a:r>
          </a:p>
          <a:p>
            <a:pPr marL="0" indent="0">
              <a:buNone/>
            </a:pPr>
            <a:r>
              <a:rPr lang="da-DK" i="1" dirty="0"/>
              <a:t>Beskriv her:</a:t>
            </a:r>
          </a:p>
          <a:p>
            <a:endParaRPr lang="da-DK" dirty="0"/>
          </a:p>
          <a:p>
            <a:r>
              <a:rPr lang="da-DK" dirty="0"/>
              <a:t>Hvad har du lært i denne læringsaktivitet.</a:t>
            </a:r>
          </a:p>
          <a:p>
            <a:pPr marL="0" indent="0">
              <a:buNone/>
            </a:pPr>
            <a:r>
              <a:rPr lang="da-DK" i="1" dirty="0"/>
              <a:t>Beskriv her:</a:t>
            </a:r>
          </a:p>
          <a:p>
            <a:endParaRPr lang="da-DK" dirty="0"/>
          </a:p>
          <a:p>
            <a:endParaRPr lang="da-DK" dirty="0"/>
          </a:p>
        </p:txBody>
      </p:sp>
    </p:spTree>
    <p:extLst>
      <p:ext uri="{BB962C8B-B14F-4D97-AF65-F5344CB8AC3E}">
        <p14:creationId xmlns:p14="http://schemas.microsoft.com/office/powerpoint/2010/main" val="261566328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0796B2EB5C64924C931A4BC5E5F3FBB2" ma:contentTypeVersion="6" ma:contentTypeDescription="Opret et nyt dokument." ma:contentTypeScope="" ma:versionID="e236f750ced2813801ea58920a1a73e5">
  <xsd:schema xmlns:xsd="http://www.w3.org/2001/XMLSchema" xmlns:xs="http://www.w3.org/2001/XMLSchema" xmlns:p="http://schemas.microsoft.com/office/2006/metadata/properties" xmlns:ns2="f4308206-d6aa-41ca-94ef-2eadbaf2c7ab" xmlns:ns3="84b7b7fe-dd3d-4c41-b5bb-8ce9fd441c4e" targetNamespace="http://schemas.microsoft.com/office/2006/metadata/properties" ma:root="true" ma:fieldsID="4f60f321929d5f590a9267031425c47e" ns2:_="" ns3:_="">
    <xsd:import namespace="f4308206-d6aa-41ca-94ef-2eadbaf2c7ab"/>
    <xsd:import namespace="84b7b7fe-dd3d-4c41-b5bb-8ce9fd441c4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308206-d6aa-41ca-94ef-2eadbaf2c7a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4b7b7fe-dd3d-4c41-b5bb-8ce9fd441c4e" elementFormDefault="qualified">
    <xsd:import namespace="http://schemas.microsoft.com/office/2006/documentManagement/types"/>
    <xsd:import namespace="http://schemas.microsoft.com/office/infopath/2007/PartnerControls"/>
    <xsd:element name="SharedWithUsers" ma:index="1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5F8C99-04A8-4B80-8629-F54D8D5D237A}">
  <ds:schemaRefs>
    <ds:schemaRef ds:uri="http://schemas.microsoft.com/office/2006/metadata/properties"/>
    <ds:schemaRef ds:uri="http://purl.org/dc/terms/"/>
    <ds:schemaRef ds:uri="http://purl.org/dc/dcmitype/"/>
    <ds:schemaRef ds:uri="http://www.w3.org/XML/1998/namespace"/>
    <ds:schemaRef ds:uri="f4308206-d6aa-41ca-94ef-2eadbaf2c7ab"/>
    <ds:schemaRef ds:uri="http://schemas.microsoft.com/office/2006/documentManagement/types"/>
    <ds:schemaRef ds:uri="84b7b7fe-dd3d-4c41-b5bb-8ce9fd441c4e"/>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1DD0B29F-823B-4698-B9D1-E3FAD8D790B1}">
  <ds:schemaRefs>
    <ds:schemaRef ds:uri="http://schemas.microsoft.com/sharepoint/v3/contenttype/forms"/>
  </ds:schemaRefs>
</ds:datastoreItem>
</file>

<file path=customXml/itemProps3.xml><?xml version="1.0" encoding="utf-8"?>
<ds:datastoreItem xmlns:ds="http://schemas.openxmlformats.org/officeDocument/2006/customXml" ds:itemID="{FF51F9C7-757C-4602-9F13-4D8CEAAE97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308206-d6aa-41ca-94ef-2eadbaf2c7ab"/>
    <ds:schemaRef ds:uri="84b7b7fe-dd3d-4c41-b5bb-8ce9fd441c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TotalTime>
  <Words>408</Words>
  <Application>Microsoft Office PowerPoint</Application>
  <PresentationFormat>Widescreen</PresentationFormat>
  <Paragraphs>35</Paragraphs>
  <Slides>6</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6</vt:i4>
      </vt:variant>
    </vt:vector>
  </HeadingPairs>
  <TitlesOfParts>
    <vt:vector size="10" baseType="lpstr">
      <vt:lpstr>Arial</vt:lpstr>
      <vt:lpstr>Calibri</vt:lpstr>
      <vt:lpstr>Calibri Light</vt:lpstr>
      <vt:lpstr>Office-tema</vt:lpstr>
      <vt:lpstr>De 4årstider </vt:lpstr>
      <vt:lpstr>Opgavebeskrivelse</vt:lpstr>
      <vt:lpstr>Metoder</vt:lpstr>
      <vt:lpstr>PowerPoint-præsentation</vt:lpstr>
      <vt:lpstr>PowerPoint-præsentation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4årstider </dc:title>
  <dc:creator>Rene Vestergaard Jensen</dc:creator>
  <cp:lastModifiedBy>Rebekka Lund Jepsen</cp:lastModifiedBy>
  <cp:revision>1</cp:revision>
  <dcterms:created xsi:type="dcterms:W3CDTF">2024-02-27T10:07:58Z</dcterms:created>
  <dcterms:modified xsi:type="dcterms:W3CDTF">2024-03-15T09:56:09Z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0x0101000796B2EB5C64924C931A4BC5E5F3FBB2</vt:lpwstr>
  </property>
</Properties>
</file>